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6" r:id="rId5"/>
    <p:sldId id="267" r:id="rId6"/>
    <p:sldId id="268" r:id="rId7"/>
    <p:sldId id="269" r:id="rId8"/>
    <p:sldId id="270" r:id="rId9"/>
    <p:sldId id="271" r:id="rId10"/>
    <p:sldId id="260" r:id="rId11"/>
    <p:sldId id="272" r:id="rId12"/>
    <p:sldId id="273" r:id="rId13"/>
    <p:sldId id="274" r:id="rId14"/>
    <p:sldId id="275" r:id="rId15"/>
    <p:sldId id="276" r:id="rId16"/>
    <p:sldId id="261" r:id="rId17"/>
    <p:sldId id="277" r:id="rId18"/>
    <p:sldId id="278" r:id="rId19"/>
    <p:sldId id="279" r:id="rId20"/>
    <p:sldId id="280" r:id="rId21"/>
    <p:sldId id="281" r:id="rId22"/>
    <p:sldId id="262" r:id="rId23"/>
    <p:sldId id="282" r:id="rId24"/>
    <p:sldId id="283" r:id="rId25"/>
    <p:sldId id="284" r:id="rId26"/>
    <p:sldId id="285" r:id="rId27"/>
    <p:sldId id="286" r:id="rId28"/>
    <p:sldId id="263" r:id="rId29"/>
    <p:sldId id="287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2868" y="17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4AE5-4CF8-4933-83FB-BB40CB71CE4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C937-B915-4A8F-8028-043E419E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25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4AE5-4CF8-4933-83FB-BB40CB71CE4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C937-B915-4A8F-8028-043E419E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20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4AE5-4CF8-4933-83FB-BB40CB71CE4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C937-B915-4A8F-8028-043E419E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93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8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ea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6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12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225429" y="1925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33895" y="1925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842361" y="1925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25429" y="4211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533895" y="4211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842361" y="4211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89201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 userDrawn="1">
            <p:ph type="pic" sz="quarter" idx="14"/>
          </p:nvPr>
        </p:nvSpPr>
        <p:spPr>
          <a:xfrm>
            <a:off x="924729" y="2099434"/>
            <a:ext cx="1517498" cy="1517498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6441609" y="2099434"/>
            <a:ext cx="1517498" cy="1517498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39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924729" y="4390497"/>
            <a:ext cx="1517498" cy="1517498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40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6441609" y="4390497"/>
            <a:ext cx="1517498" cy="1517498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3500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884">
          <p15:clr>
            <a:srgbClr val="FBAE40"/>
          </p15:clr>
        </p15:guide>
        <p15:guide id="2" pos="438">
          <p15:clr>
            <a:srgbClr val="FBAE40"/>
          </p15:clr>
        </p15:guide>
        <p15:guide id="3" pos="724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739460" y="2190817"/>
            <a:ext cx="2743200" cy="27432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892566" y="2190817"/>
            <a:ext cx="2743200" cy="27432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045672" y="2190817"/>
            <a:ext cx="2743200" cy="27432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49444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4AE5-4CF8-4933-83FB-BB40CB71CE4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C937-B915-4A8F-8028-043E419E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07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4AE5-4CF8-4933-83FB-BB40CB71CE4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C937-B915-4A8F-8028-043E419E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6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4AE5-4CF8-4933-83FB-BB40CB71CE4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C937-B915-4A8F-8028-043E419E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18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4AE5-4CF8-4933-83FB-BB40CB71CE4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C937-B915-4A8F-8028-043E419E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42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4AE5-4CF8-4933-83FB-BB40CB71CE4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C937-B915-4A8F-8028-043E419E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77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4AE5-4CF8-4933-83FB-BB40CB71CE4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C937-B915-4A8F-8028-043E419E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8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4AE5-4CF8-4933-83FB-BB40CB71CE4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C937-B915-4A8F-8028-043E419E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03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4AE5-4CF8-4933-83FB-BB40CB71CE4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C937-B915-4A8F-8028-043E419E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09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74AE5-4CF8-4933-83FB-BB40CB71CE4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FC937-B915-4A8F-8028-043E419E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185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97"/>
            <a:ext cx="12192000" cy="6858594"/>
          </a:xfrm>
          <a:prstGeom prst="rect">
            <a:avLst/>
          </a:prstGeom>
        </p:spPr>
      </p:pic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2179955" y="1970126"/>
            <a:ext cx="7832091" cy="2917749"/>
            <a:chOff x="3157852" y="2038031"/>
            <a:chExt cx="7832091" cy="2917749"/>
          </a:xfrm>
        </p:grpSpPr>
        <p:grpSp>
          <p:nvGrpSpPr>
            <p:cNvPr id="10" name="组合 9"/>
            <p:cNvGrpSpPr/>
            <p:nvPr/>
          </p:nvGrpSpPr>
          <p:grpSpPr>
            <a:xfrm>
              <a:off x="3157852" y="2038031"/>
              <a:ext cx="7832091" cy="1169204"/>
              <a:chOff x="2179952" y="2533443"/>
              <a:chExt cx="7832091" cy="1169204"/>
            </a:xfrm>
          </p:grpSpPr>
          <p:sp>
            <p:nvSpPr>
              <p:cNvPr id="21" name="出自【趣你的PPT】(微信:qunideppt)：最优质的PPT资源库"/>
              <p:cNvSpPr txBox="1"/>
              <p:nvPr/>
            </p:nvSpPr>
            <p:spPr>
              <a:xfrm>
                <a:off x="4045007" y="3394870"/>
                <a:ext cx="41019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400" dirty="0">
                    <a:solidFill>
                      <a:srgbClr val="535917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THE PROFESSIONAL POWERPOINT TEMPLATE</a:t>
                </a:r>
                <a:endParaRPr lang="zh-CN" altLang="en-US" sz="1400" dirty="0">
                  <a:solidFill>
                    <a:srgbClr val="535917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2" name="出自【趣你的PPT】(微信:qunideppt)：最优质的PPT资源库"/>
              <p:cNvSpPr txBox="1"/>
              <p:nvPr/>
            </p:nvSpPr>
            <p:spPr>
              <a:xfrm>
                <a:off x="2179952" y="2533443"/>
                <a:ext cx="783209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800" b="1" dirty="0">
                    <a:solidFill>
                      <a:srgbClr val="535917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淡雅毕业论文答辩模板</a:t>
                </a: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5838825" y="3688948"/>
              <a:ext cx="2470148" cy="1266832"/>
              <a:chOff x="8787249" y="2795584"/>
              <a:chExt cx="2470148" cy="1266832"/>
            </a:xfrm>
          </p:grpSpPr>
          <p:cxnSp>
            <p:nvCxnSpPr>
              <p:cNvPr id="12" name="出自【趣你的PPT】(微信:qunideppt)：最优质的PPT资源库"/>
              <p:cNvCxnSpPr/>
              <p:nvPr/>
            </p:nvCxnSpPr>
            <p:spPr>
              <a:xfrm>
                <a:off x="9590522" y="3122714"/>
                <a:ext cx="1666875" cy="0"/>
              </a:xfrm>
              <a:prstGeom prst="line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出自【趣你的PPT】(微信:qunideppt)：最优质的PPT资源库"/>
              <p:cNvSpPr/>
              <p:nvPr/>
            </p:nvSpPr>
            <p:spPr>
              <a:xfrm>
                <a:off x="8787249" y="2816785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35917"/>
                    </a:solidFill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</a:rPr>
                  <a:t>姓名：</a:t>
                </a:r>
              </a:p>
            </p:txBody>
          </p:sp>
          <p:sp>
            <p:nvSpPr>
              <p:cNvPr id="14" name="出自【趣你的PPT】(微信:qunideppt)：最优质的PPT资源库"/>
              <p:cNvSpPr/>
              <p:nvPr/>
            </p:nvSpPr>
            <p:spPr>
              <a:xfrm>
                <a:off x="9854330" y="2795584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535917"/>
                    </a:solidFill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</a:rPr>
                  <a:t>向天歌</a:t>
                </a:r>
              </a:p>
            </p:txBody>
          </p:sp>
          <p:cxnSp>
            <p:nvCxnSpPr>
              <p:cNvPr id="15" name="出自【趣你的PPT】(微信:qunideppt)：最优质的PPT资源库"/>
              <p:cNvCxnSpPr/>
              <p:nvPr/>
            </p:nvCxnSpPr>
            <p:spPr>
              <a:xfrm>
                <a:off x="9590522" y="3531041"/>
                <a:ext cx="1666875" cy="0"/>
              </a:xfrm>
              <a:prstGeom prst="line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出自【趣你的PPT】(微信:qunideppt)：最优质的PPT资源库"/>
              <p:cNvSpPr/>
              <p:nvPr/>
            </p:nvSpPr>
            <p:spPr>
              <a:xfrm>
                <a:off x="8787249" y="3225112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35917"/>
                    </a:solidFill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</a:rPr>
                  <a:t>专业：</a:t>
                </a:r>
              </a:p>
            </p:txBody>
          </p:sp>
          <p:sp>
            <p:nvSpPr>
              <p:cNvPr id="17" name="出自【趣你的PPT】(微信:qunideppt)：最优质的PPT资源库"/>
              <p:cNvSpPr/>
              <p:nvPr/>
            </p:nvSpPr>
            <p:spPr>
              <a:xfrm>
                <a:off x="9854330" y="3203911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535917"/>
                    </a:solidFill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</a:rPr>
                  <a:t>财务管理</a:t>
                </a:r>
              </a:p>
            </p:txBody>
          </p:sp>
          <p:cxnSp>
            <p:nvCxnSpPr>
              <p:cNvPr id="18" name="出自【趣你的PPT】(微信:qunideppt)：最优质的PPT资源库"/>
              <p:cNvCxnSpPr/>
              <p:nvPr/>
            </p:nvCxnSpPr>
            <p:spPr>
              <a:xfrm>
                <a:off x="9590522" y="3999013"/>
                <a:ext cx="1666875" cy="0"/>
              </a:xfrm>
              <a:prstGeom prst="line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出自【趣你的PPT】(微信:qunideppt)：最优质的PPT资源库"/>
              <p:cNvSpPr/>
              <p:nvPr/>
            </p:nvSpPr>
            <p:spPr>
              <a:xfrm>
                <a:off x="8787249" y="3693084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35917"/>
                    </a:solidFill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</a:rPr>
                  <a:t>导师：</a:t>
                </a:r>
              </a:p>
            </p:txBody>
          </p:sp>
          <p:sp>
            <p:nvSpPr>
              <p:cNvPr id="20" name="出自【趣你的PPT】(微信:qunideppt)：最优质的PPT资源库"/>
              <p:cNvSpPr/>
              <p:nvPr/>
            </p:nvSpPr>
            <p:spPr>
              <a:xfrm>
                <a:off x="9854330" y="3671883"/>
                <a:ext cx="1223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535917"/>
                    </a:solidFill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</a:rPr>
                  <a:t>趣你的</a:t>
                </a:r>
                <a:r>
                  <a:rPr kumimoji="0" lang="en-US" altLang="zh-CN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535917"/>
                    </a:solidFill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</a:rPr>
                  <a:t>PPT</a:t>
                </a:r>
                <a:endParaRPr kumimoji="0" lang="zh-CN" altLang="en-US" sz="1800" i="0" u="none" strike="noStrike" kern="0" cap="none" spc="0" normalizeH="0" baseline="0" noProof="0" dirty="0">
                  <a:ln>
                    <a:noFill/>
                  </a:ln>
                  <a:solidFill>
                    <a:srgbClr val="535917"/>
                  </a:solidFill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948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3175843" y="1949954"/>
            <a:ext cx="5840315" cy="2531373"/>
            <a:chOff x="3175843" y="2163314"/>
            <a:chExt cx="5840315" cy="2531373"/>
          </a:xfrm>
        </p:grpSpPr>
        <p:sp>
          <p:nvSpPr>
            <p:cNvPr id="2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175843" y="3301775"/>
              <a:ext cx="584031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sz="28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fontAlgn="base">
                <a:spcAft>
                  <a:spcPct val="0"/>
                </a:spcAft>
                <a:defRPr/>
              </a:pPr>
              <a:r>
                <a:rPr lang="zh-CN" altLang="en-US" sz="540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论文框架与内容</a:t>
              </a: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3936516" y="4356133"/>
              <a:ext cx="43189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>
                <a:defRPr/>
              </a:pPr>
              <a:r>
                <a:rPr lang="en-US" altLang="zh-CN" sz="1600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THE FRAMEWORK AND CONTENT OF THE THESIS</a:t>
              </a: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4530507" y="2163314"/>
              <a:ext cx="31309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50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</a:defRPr>
              </a:lvl1pPr>
            </a:lstStyle>
            <a:p>
              <a:pPr algn="ctr"/>
              <a:r>
                <a:rPr lang="en-US" altLang="zh-CN" sz="7200" b="1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P</a:t>
              </a:r>
              <a:r>
                <a:rPr lang="en-US" altLang="zh-CN" sz="6000" b="1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art </a:t>
              </a:r>
              <a:r>
                <a:rPr lang="en-US" altLang="zh-CN" sz="7200" b="1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02</a:t>
              </a:r>
              <a:endParaRPr lang="zh-CN" altLang="en-US" sz="6000" b="1" dirty="0">
                <a:solidFill>
                  <a:srgbClr val="5C6224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27" name="出自【趣你的PPT】(微信:qunideppt)：最优质的PPT资源库"/>
            <p:cNvCxnSpPr/>
            <p:nvPr/>
          </p:nvCxnSpPr>
          <p:spPr>
            <a:xfrm>
              <a:off x="3831125" y="4343433"/>
              <a:ext cx="4529751" cy="0"/>
            </a:xfrm>
            <a:prstGeom prst="line">
              <a:avLst/>
            </a:prstGeom>
            <a:ln>
              <a:solidFill>
                <a:srgbClr val="825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121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89450" y="4121375"/>
            <a:ext cx="1206447" cy="1305270"/>
          </a:xfrm>
          <a:custGeom>
            <a:avLst/>
            <a:gdLst>
              <a:gd name="T0" fmla="*/ 14 w 293"/>
              <a:gd name="T1" fmla="*/ 64 h 317"/>
              <a:gd name="T2" fmla="*/ 143 w 293"/>
              <a:gd name="T3" fmla="*/ 0 h 317"/>
              <a:gd name="T4" fmla="*/ 278 w 293"/>
              <a:gd name="T5" fmla="*/ 62 h 317"/>
              <a:gd name="T6" fmla="*/ 147 w 293"/>
              <a:gd name="T7" fmla="*/ 124 h 317"/>
              <a:gd name="T8" fmla="*/ 14 w 293"/>
              <a:gd name="T9" fmla="*/ 64 h 317"/>
              <a:gd name="T10" fmla="*/ 136 w 293"/>
              <a:gd name="T11" fmla="*/ 145 h 317"/>
              <a:gd name="T12" fmla="*/ 0 w 293"/>
              <a:gd name="T13" fmla="*/ 83 h 317"/>
              <a:gd name="T14" fmla="*/ 0 w 293"/>
              <a:gd name="T15" fmla="*/ 255 h 317"/>
              <a:gd name="T16" fmla="*/ 136 w 293"/>
              <a:gd name="T17" fmla="*/ 317 h 317"/>
              <a:gd name="T18" fmla="*/ 136 w 293"/>
              <a:gd name="T19" fmla="*/ 145 h 317"/>
              <a:gd name="T20" fmla="*/ 162 w 293"/>
              <a:gd name="T21" fmla="*/ 145 h 317"/>
              <a:gd name="T22" fmla="*/ 162 w 293"/>
              <a:gd name="T23" fmla="*/ 314 h 317"/>
              <a:gd name="T24" fmla="*/ 293 w 293"/>
              <a:gd name="T25" fmla="*/ 250 h 317"/>
              <a:gd name="T26" fmla="*/ 293 w 293"/>
              <a:gd name="T27" fmla="*/ 81 h 317"/>
              <a:gd name="T28" fmla="*/ 162 w 293"/>
              <a:gd name="T29" fmla="*/ 145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3" h="317">
                <a:moveTo>
                  <a:pt x="14" y="64"/>
                </a:moveTo>
                <a:lnTo>
                  <a:pt x="143" y="0"/>
                </a:lnTo>
                <a:lnTo>
                  <a:pt x="278" y="62"/>
                </a:lnTo>
                <a:lnTo>
                  <a:pt x="147" y="124"/>
                </a:lnTo>
                <a:lnTo>
                  <a:pt x="14" y="64"/>
                </a:lnTo>
                <a:close/>
                <a:moveTo>
                  <a:pt x="136" y="145"/>
                </a:moveTo>
                <a:lnTo>
                  <a:pt x="0" y="83"/>
                </a:lnTo>
                <a:lnTo>
                  <a:pt x="0" y="255"/>
                </a:lnTo>
                <a:lnTo>
                  <a:pt x="136" y="317"/>
                </a:lnTo>
                <a:lnTo>
                  <a:pt x="136" y="145"/>
                </a:lnTo>
                <a:close/>
                <a:moveTo>
                  <a:pt x="162" y="145"/>
                </a:moveTo>
                <a:lnTo>
                  <a:pt x="162" y="314"/>
                </a:lnTo>
                <a:lnTo>
                  <a:pt x="293" y="250"/>
                </a:lnTo>
                <a:lnTo>
                  <a:pt x="293" y="81"/>
                </a:lnTo>
                <a:lnTo>
                  <a:pt x="162" y="14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31777" y="4113140"/>
            <a:ext cx="1202329" cy="1292917"/>
          </a:xfrm>
          <a:custGeom>
            <a:avLst/>
            <a:gdLst>
              <a:gd name="T0" fmla="*/ 14 w 292"/>
              <a:gd name="T1" fmla="*/ 62 h 314"/>
              <a:gd name="T2" fmla="*/ 143 w 292"/>
              <a:gd name="T3" fmla="*/ 0 h 314"/>
              <a:gd name="T4" fmla="*/ 278 w 292"/>
              <a:gd name="T5" fmla="*/ 59 h 314"/>
              <a:gd name="T6" fmla="*/ 147 w 292"/>
              <a:gd name="T7" fmla="*/ 123 h 314"/>
              <a:gd name="T8" fmla="*/ 14 w 292"/>
              <a:gd name="T9" fmla="*/ 62 h 314"/>
              <a:gd name="T10" fmla="*/ 135 w 292"/>
              <a:gd name="T11" fmla="*/ 145 h 314"/>
              <a:gd name="T12" fmla="*/ 0 w 292"/>
              <a:gd name="T13" fmla="*/ 83 h 314"/>
              <a:gd name="T14" fmla="*/ 0 w 292"/>
              <a:gd name="T15" fmla="*/ 252 h 314"/>
              <a:gd name="T16" fmla="*/ 135 w 292"/>
              <a:gd name="T17" fmla="*/ 314 h 314"/>
              <a:gd name="T18" fmla="*/ 135 w 292"/>
              <a:gd name="T19" fmla="*/ 145 h 314"/>
              <a:gd name="T20" fmla="*/ 162 w 292"/>
              <a:gd name="T21" fmla="*/ 145 h 314"/>
              <a:gd name="T22" fmla="*/ 162 w 292"/>
              <a:gd name="T23" fmla="*/ 314 h 314"/>
              <a:gd name="T24" fmla="*/ 292 w 292"/>
              <a:gd name="T25" fmla="*/ 250 h 314"/>
              <a:gd name="T26" fmla="*/ 292 w 292"/>
              <a:gd name="T27" fmla="*/ 81 h 314"/>
              <a:gd name="T28" fmla="*/ 162 w 292"/>
              <a:gd name="T29" fmla="*/ 145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2" h="314">
                <a:moveTo>
                  <a:pt x="14" y="62"/>
                </a:moveTo>
                <a:lnTo>
                  <a:pt x="143" y="0"/>
                </a:lnTo>
                <a:lnTo>
                  <a:pt x="278" y="59"/>
                </a:lnTo>
                <a:lnTo>
                  <a:pt x="147" y="123"/>
                </a:lnTo>
                <a:lnTo>
                  <a:pt x="14" y="62"/>
                </a:lnTo>
                <a:close/>
                <a:moveTo>
                  <a:pt x="135" y="145"/>
                </a:moveTo>
                <a:lnTo>
                  <a:pt x="0" y="83"/>
                </a:lnTo>
                <a:lnTo>
                  <a:pt x="0" y="252"/>
                </a:lnTo>
                <a:lnTo>
                  <a:pt x="135" y="314"/>
                </a:lnTo>
                <a:lnTo>
                  <a:pt x="135" y="145"/>
                </a:lnTo>
                <a:close/>
                <a:moveTo>
                  <a:pt x="162" y="145"/>
                </a:moveTo>
                <a:lnTo>
                  <a:pt x="162" y="314"/>
                </a:lnTo>
                <a:lnTo>
                  <a:pt x="292" y="250"/>
                </a:lnTo>
                <a:lnTo>
                  <a:pt x="292" y="81"/>
                </a:lnTo>
                <a:lnTo>
                  <a:pt x="162" y="14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74104" y="4092552"/>
            <a:ext cx="1202329" cy="1301152"/>
          </a:xfrm>
          <a:custGeom>
            <a:avLst/>
            <a:gdLst>
              <a:gd name="T0" fmla="*/ 14 w 292"/>
              <a:gd name="T1" fmla="*/ 64 h 316"/>
              <a:gd name="T2" fmla="*/ 142 w 292"/>
              <a:gd name="T3" fmla="*/ 0 h 316"/>
              <a:gd name="T4" fmla="*/ 278 w 292"/>
              <a:gd name="T5" fmla="*/ 62 h 316"/>
              <a:gd name="T6" fmla="*/ 150 w 292"/>
              <a:gd name="T7" fmla="*/ 126 h 316"/>
              <a:gd name="T8" fmla="*/ 14 w 292"/>
              <a:gd name="T9" fmla="*/ 64 h 316"/>
              <a:gd name="T10" fmla="*/ 135 w 292"/>
              <a:gd name="T11" fmla="*/ 147 h 316"/>
              <a:gd name="T12" fmla="*/ 0 w 292"/>
              <a:gd name="T13" fmla="*/ 86 h 316"/>
              <a:gd name="T14" fmla="*/ 0 w 292"/>
              <a:gd name="T15" fmla="*/ 255 h 316"/>
              <a:gd name="T16" fmla="*/ 138 w 292"/>
              <a:gd name="T17" fmla="*/ 316 h 316"/>
              <a:gd name="T18" fmla="*/ 135 w 292"/>
              <a:gd name="T19" fmla="*/ 147 h 316"/>
              <a:gd name="T20" fmla="*/ 161 w 292"/>
              <a:gd name="T21" fmla="*/ 147 h 316"/>
              <a:gd name="T22" fmla="*/ 161 w 292"/>
              <a:gd name="T23" fmla="*/ 316 h 316"/>
              <a:gd name="T24" fmla="*/ 292 w 292"/>
              <a:gd name="T25" fmla="*/ 252 h 316"/>
              <a:gd name="T26" fmla="*/ 292 w 292"/>
              <a:gd name="T27" fmla="*/ 83 h 316"/>
              <a:gd name="T28" fmla="*/ 161 w 292"/>
              <a:gd name="T29" fmla="*/ 147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2" h="316">
                <a:moveTo>
                  <a:pt x="14" y="64"/>
                </a:moveTo>
                <a:lnTo>
                  <a:pt x="142" y="0"/>
                </a:lnTo>
                <a:lnTo>
                  <a:pt x="278" y="62"/>
                </a:lnTo>
                <a:lnTo>
                  <a:pt x="150" y="126"/>
                </a:lnTo>
                <a:lnTo>
                  <a:pt x="14" y="64"/>
                </a:lnTo>
                <a:close/>
                <a:moveTo>
                  <a:pt x="135" y="147"/>
                </a:moveTo>
                <a:lnTo>
                  <a:pt x="0" y="86"/>
                </a:lnTo>
                <a:lnTo>
                  <a:pt x="0" y="255"/>
                </a:lnTo>
                <a:lnTo>
                  <a:pt x="138" y="316"/>
                </a:lnTo>
                <a:lnTo>
                  <a:pt x="135" y="147"/>
                </a:lnTo>
                <a:close/>
                <a:moveTo>
                  <a:pt x="161" y="147"/>
                </a:moveTo>
                <a:lnTo>
                  <a:pt x="161" y="316"/>
                </a:lnTo>
                <a:lnTo>
                  <a:pt x="292" y="252"/>
                </a:lnTo>
                <a:lnTo>
                  <a:pt x="292" y="83"/>
                </a:lnTo>
                <a:lnTo>
                  <a:pt x="161" y="1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20384" y="1877300"/>
            <a:ext cx="1206447" cy="1305270"/>
          </a:xfrm>
          <a:custGeom>
            <a:avLst/>
            <a:gdLst>
              <a:gd name="T0" fmla="*/ 14 w 293"/>
              <a:gd name="T1" fmla="*/ 64 h 317"/>
              <a:gd name="T2" fmla="*/ 143 w 293"/>
              <a:gd name="T3" fmla="*/ 0 h 317"/>
              <a:gd name="T4" fmla="*/ 278 w 293"/>
              <a:gd name="T5" fmla="*/ 60 h 317"/>
              <a:gd name="T6" fmla="*/ 150 w 293"/>
              <a:gd name="T7" fmla="*/ 124 h 317"/>
              <a:gd name="T8" fmla="*/ 14 w 293"/>
              <a:gd name="T9" fmla="*/ 64 h 317"/>
              <a:gd name="T10" fmla="*/ 138 w 293"/>
              <a:gd name="T11" fmla="*/ 145 h 317"/>
              <a:gd name="T12" fmla="*/ 0 w 293"/>
              <a:gd name="T13" fmla="*/ 83 h 317"/>
              <a:gd name="T14" fmla="*/ 0 w 293"/>
              <a:gd name="T15" fmla="*/ 255 h 317"/>
              <a:gd name="T16" fmla="*/ 138 w 293"/>
              <a:gd name="T17" fmla="*/ 317 h 317"/>
              <a:gd name="T18" fmla="*/ 138 w 293"/>
              <a:gd name="T19" fmla="*/ 145 h 317"/>
              <a:gd name="T20" fmla="*/ 162 w 293"/>
              <a:gd name="T21" fmla="*/ 145 h 317"/>
              <a:gd name="T22" fmla="*/ 162 w 293"/>
              <a:gd name="T23" fmla="*/ 314 h 317"/>
              <a:gd name="T24" fmla="*/ 293 w 293"/>
              <a:gd name="T25" fmla="*/ 250 h 317"/>
              <a:gd name="T26" fmla="*/ 293 w 293"/>
              <a:gd name="T27" fmla="*/ 81 h 317"/>
              <a:gd name="T28" fmla="*/ 162 w 293"/>
              <a:gd name="T29" fmla="*/ 145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3" h="317">
                <a:moveTo>
                  <a:pt x="14" y="64"/>
                </a:moveTo>
                <a:lnTo>
                  <a:pt x="143" y="0"/>
                </a:lnTo>
                <a:lnTo>
                  <a:pt x="278" y="60"/>
                </a:lnTo>
                <a:lnTo>
                  <a:pt x="150" y="124"/>
                </a:lnTo>
                <a:lnTo>
                  <a:pt x="14" y="64"/>
                </a:lnTo>
                <a:close/>
                <a:moveTo>
                  <a:pt x="138" y="145"/>
                </a:moveTo>
                <a:lnTo>
                  <a:pt x="0" y="83"/>
                </a:lnTo>
                <a:lnTo>
                  <a:pt x="0" y="255"/>
                </a:lnTo>
                <a:lnTo>
                  <a:pt x="138" y="317"/>
                </a:lnTo>
                <a:lnTo>
                  <a:pt x="138" y="145"/>
                </a:lnTo>
                <a:close/>
                <a:moveTo>
                  <a:pt x="162" y="145"/>
                </a:moveTo>
                <a:lnTo>
                  <a:pt x="162" y="314"/>
                </a:lnTo>
                <a:lnTo>
                  <a:pt x="293" y="250"/>
                </a:lnTo>
                <a:lnTo>
                  <a:pt x="293" y="81"/>
                </a:lnTo>
                <a:lnTo>
                  <a:pt x="162" y="1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44143" y="3005514"/>
            <a:ext cx="1214682" cy="1292917"/>
          </a:xfrm>
          <a:custGeom>
            <a:avLst/>
            <a:gdLst>
              <a:gd name="T0" fmla="*/ 15 w 295"/>
              <a:gd name="T1" fmla="*/ 62 h 314"/>
              <a:gd name="T2" fmla="*/ 145 w 295"/>
              <a:gd name="T3" fmla="*/ 0 h 314"/>
              <a:gd name="T4" fmla="*/ 279 w 295"/>
              <a:gd name="T5" fmla="*/ 59 h 314"/>
              <a:gd name="T6" fmla="*/ 150 w 295"/>
              <a:gd name="T7" fmla="*/ 123 h 314"/>
              <a:gd name="T8" fmla="*/ 15 w 295"/>
              <a:gd name="T9" fmla="*/ 62 h 314"/>
              <a:gd name="T10" fmla="*/ 138 w 295"/>
              <a:gd name="T11" fmla="*/ 145 h 314"/>
              <a:gd name="T12" fmla="*/ 0 w 295"/>
              <a:gd name="T13" fmla="*/ 83 h 314"/>
              <a:gd name="T14" fmla="*/ 0 w 295"/>
              <a:gd name="T15" fmla="*/ 252 h 314"/>
              <a:gd name="T16" fmla="*/ 138 w 295"/>
              <a:gd name="T17" fmla="*/ 314 h 314"/>
              <a:gd name="T18" fmla="*/ 138 w 295"/>
              <a:gd name="T19" fmla="*/ 145 h 314"/>
              <a:gd name="T20" fmla="*/ 162 w 295"/>
              <a:gd name="T21" fmla="*/ 145 h 314"/>
              <a:gd name="T22" fmla="*/ 162 w 295"/>
              <a:gd name="T23" fmla="*/ 314 h 314"/>
              <a:gd name="T24" fmla="*/ 295 w 295"/>
              <a:gd name="T25" fmla="*/ 250 h 314"/>
              <a:gd name="T26" fmla="*/ 295 w 295"/>
              <a:gd name="T27" fmla="*/ 81 h 314"/>
              <a:gd name="T28" fmla="*/ 162 w 295"/>
              <a:gd name="T29" fmla="*/ 145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5" h="314">
                <a:moveTo>
                  <a:pt x="15" y="62"/>
                </a:moveTo>
                <a:lnTo>
                  <a:pt x="145" y="0"/>
                </a:lnTo>
                <a:lnTo>
                  <a:pt x="279" y="59"/>
                </a:lnTo>
                <a:lnTo>
                  <a:pt x="150" y="123"/>
                </a:lnTo>
                <a:lnTo>
                  <a:pt x="15" y="62"/>
                </a:lnTo>
                <a:close/>
                <a:moveTo>
                  <a:pt x="138" y="145"/>
                </a:moveTo>
                <a:lnTo>
                  <a:pt x="0" y="83"/>
                </a:lnTo>
                <a:lnTo>
                  <a:pt x="0" y="252"/>
                </a:lnTo>
                <a:lnTo>
                  <a:pt x="138" y="314"/>
                </a:lnTo>
                <a:lnTo>
                  <a:pt x="138" y="145"/>
                </a:lnTo>
                <a:close/>
                <a:moveTo>
                  <a:pt x="162" y="145"/>
                </a:moveTo>
                <a:lnTo>
                  <a:pt x="162" y="314"/>
                </a:lnTo>
                <a:lnTo>
                  <a:pt x="295" y="250"/>
                </a:lnTo>
                <a:lnTo>
                  <a:pt x="295" y="81"/>
                </a:lnTo>
                <a:lnTo>
                  <a:pt x="162" y="1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86470" y="2984926"/>
            <a:ext cx="1214682" cy="1301152"/>
          </a:xfrm>
          <a:custGeom>
            <a:avLst/>
            <a:gdLst>
              <a:gd name="T0" fmla="*/ 14 w 295"/>
              <a:gd name="T1" fmla="*/ 64 h 316"/>
              <a:gd name="T2" fmla="*/ 145 w 295"/>
              <a:gd name="T3" fmla="*/ 0 h 316"/>
              <a:gd name="T4" fmla="*/ 279 w 295"/>
              <a:gd name="T5" fmla="*/ 62 h 316"/>
              <a:gd name="T6" fmla="*/ 150 w 295"/>
              <a:gd name="T7" fmla="*/ 126 h 316"/>
              <a:gd name="T8" fmla="*/ 14 w 295"/>
              <a:gd name="T9" fmla="*/ 64 h 316"/>
              <a:gd name="T10" fmla="*/ 138 w 295"/>
              <a:gd name="T11" fmla="*/ 148 h 316"/>
              <a:gd name="T12" fmla="*/ 0 w 295"/>
              <a:gd name="T13" fmla="*/ 86 h 316"/>
              <a:gd name="T14" fmla="*/ 0 w 295"/>
              <a:gd name="T15" fmla="*/ 255 h 316"/>
              <a:gd name="T16" fmla="*/ 138 w 295"/>
              <a:gd name="T17" fmla="*/ 316 h 316"/>
              <a:gd name="T18" fmla="*/ 138 w 295"/>
              <a:gd name="T19" fmla="*/ 148 h 316"/>
              <a:gd name="T20" fmla="*/ 162 w 295"/>
              <a:gd name="T21" fmla="*/ 148 h 316"/>
              <a:gd name="T22" fmla="*/ 162 w 295"/>
              <a:gd name="T23" fmla="*/ 316 h 316"/>
              <a:gd name="T24" fmla="*/ 295 w 295"/>
              <a:gd name="T25" fmla="*/ 252 h 316"/>
              <a:gd name="T26" fmla="*/ 295 w 295"/>
              <a:gd name="T27" fmla="*/ 83 h 316"/>
              <a:gd name="T28" fmla="*/ 162 w 295"/>
              <a:gd name="T29" fmla="*/ 148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5" h="316">
                <a:moveTo>
                  <a:pt x="14" y="64"/>
                </a:moveTo>
                <a:lnTo>
                  <a:pt x="145" y="0"/>
                </a:lnTo>
                <a:lnTo>
                  <a:pt x="279" y="62"/>
                </a:lnTo>
                <a:lnTo>
                  <a:pt x="150" y="126"/>
                </a:lnTo>
                <a:lnTo>
                  <a:pt x="14" y="64"/>
                </a:lnTo>
                <a:close/>
                <a:moveTo>
                  <a:pt x="138" y="148"/>
                </a:moveTo>
                <a:lnTo>
                  <a:pt x="0" y="86"/>
                </a:lnTo>
                <a:lnTo>
                  <a:pt x="0" y="255"/>
                </a:lnTo>
                <a:lnTo>
                  <a:pt x="138" y="316"/>
                </a:lnTo>
                <a:lnTo>
                  <a:pt x="138" y="148"/>
                </a:lnTo>
                <a:close/>
                <a:moveTo>
                  <a:pt x="162" y="148"/>
                </a:moveTo>
                <a:lnTo>
                  <a:pt x="162" y="316"/>
                </a:lnTo>
                <a:lnTo>
                  <a:pt x="295" y="252"/>
                </a:lnTo>
                <a:lnTo>
                  <a:pt x="295" y="83"/>
                </a:lnTo>
                <a:lnTo>
                  <a:pt x="162" y="1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6674104" y="2189959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flipH="1">
            <a:off x="3655174" y="3410253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Source Sans Pro" charset="0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8016431" y="4543414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9103800" y="4415286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9103800" y="4737287"/>
            <a:ext cx="2095503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7876433" y="206183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876433" y="2383832"/>
            <a:ext cx="2095503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2118034" y="325290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350628" y="3574903"/>
            <a:ext cx="2062693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4432109" y="254000"/>
            <a:ext cx="3327783" cy="584775"/>
            <a:chOff x="421449" y="355600"/>
            <a:chExt cx="3327783" cy="584775"/>
          </a:xfrm>
        </p:grpSpPr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421449" y="355600"/>
              <a:ext cx="3327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论文框架与内容</a:t>
              </a:r>
            </a:p>
          </p:txBody>
        </p:sp>
        <p:cxnSp>
          <p:nvCxnSpPr>
            <p:cNvPr id="27" name="出自【趣你的PPT】(微信:qunideppt)：最优质的PPT资源库"/>
            <p:cNvCxnSpPr/>
            <p:nvPr/>
          </p:nvCxnSpPr>
          <p:spPr>
            <a:xfrm>
              <a:off x="675640" y="940375"/>
              <a:ext cx="2799080" cy="0"/>
            </a:xfrm>
            <a:prstGeom prst="line">
              <a:avLst/>
            </a:prstGeom>
            <a:ln w="19050">
              <a:solidFill>
                <a:srgbClr val="5C622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447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775985" y="2314513"/>
            <a:ext cx="8640030" cy="3204335"/>
            <a:chOff x="1777113" y="1796104"/>
            <a:chExt cx="8640030" cy="3204335"/>
          </a:xfrm>
        </p:grpSpPr>
        <p:grpSp>
          <p:nvGrpSpPr>
            <p:cNvPr id="43" name="Group 152"/>
            <p:cNvGrpSpPr>
              <a:grpSpLocks noChangeAspect="1"/>
            </p:cNvGrpSpPr>
            <p:nvPr/>
          </p:nvGrpSpPr>
          <p:grpSpPr bwMode="auto">
            <a:xfrm>
              <a:off x="1933887" y="1796104"/>
              <a:ext cx="1806819" cy="842028"/>
              <a:chOff x="962" y="1246"/>
              <a:chExt cx="2296" cy="1070"/>
            </a:xfrm>
          </p:grpSpPr>
          <p:sp>
            <p:nvSpPr>
              <p:cNvPr id="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2" y="1246"/>
                <a:ext cx="2296" cy="1070"/>
              </a:xfrm>
              <a:custGeom>
                <a:avLst/>
                <a:gdLst>
                  <a:gd name="T0" fmla="*/ 912 w 969"/>
                  <a:gd name="T1" fmla="*/ 0 h 450"/>
                  <a:gd name="T2" fmla="*/ 57 w 969"/>
                  <a:gd name="T3" fmla="*/ 0 h 450"/>
                  <a:gd name="T4" fmla="*/ 0 w 969"/>
                  <a:gd name="T5" fmla="*/ 57 h 450"/>
                  <a:gd name="T6" fmla="*/ 0 w 969"/>
                  <a:gd name="T7" fmla="*/ 298 h 450"/>
                  <a:gd name="T8" fmla="*/ 57 w 969"/>
                  <a:gd name="T9" fmla="*/ 356 h 450"/>
                  <a:gd name="T10" fmla="*/ 125 w 969"/>
                  <a:gd name="T11" fmla="*/ 356 h 450"/>
                  <a:gd name="T12" fmla="*/ 184 w 969"/>
                  <a:gd name="T13" fmla="*/ 450 h 450"/>
                  <a:gd name="T14" fmla="*/ 244 w 969"/>
                  <a:gd name="T15" fmla="*/ 356 h 450"/>
                  <a:gd name="T16" fmla="*/ 912 w 969"/>
                  <a:gd name="T17" fmla="*/ 356 h 450"/>
                  <a:gd name="T18" fmla="*/ 969 w 969"/>
                  <a:gd name="T19" fmla="*/ 298 h 450"/>
                  <a:gd name="T20" fmla="*/ 969 w 969"/>
                  <a:gd name="T21" fmla="*/ 57 h 450"/>
                  <a:gd name="T22" fmla="*/ 912 w 969"/>
                  <a:gd name="T23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69" h="450">
                    <a:moveTo>
                      <a:pt x="912" y="0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26" y="0"/>
                      <a:pt x="0" y="26"/>
                      <a:pt x="0" y="57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330"/>
                      <a:pt x="26" y="356"/>
                      <a:pt x="57" y="356"/>
                    </a:cubicBezTo>
                    <a:cubicBezTo>
                      <a:pt x="125" y="356"/>
                      <a:pt x="125" y="356"/>
                      <a:pt x="125" y="356"/>
                    </a:cubicBezTo>
                    <a:cubicBezTo>
                      <a:pt x="184" y="450"/>
                      <a:pt x="184" y="450"/>
                      <a:pt x="184" y="450"/>
                    </a:cubicBezTo>
                    <a:cubicBezTo>
                      <a:pt x="244" y="356"/>
                      <a:pt x="244" y="356"/>
                      <a:pt x="244" y="356"/>
                    </a:cubicBezTo>
                    <a:cubicBezTo>
                      <a:pt x="912" y="356"/>
                      <a:pt x="912" y="356"/>
                      <a:pt x="912" y="356"/>
                    </a:cubicBezTo>
                    <a:cubicBezTo>
                      <a:pt x="943" y="356"/>
                      <a:pt x="969" y="330"/>
                      <a:pt x="969" y="298"/>
                    </a:cubicBezTo>
                    <a:cubicBezTo>
                      <a:pt x="969" y="57"/>
                      <a:pt x="969" y="57"/>
                      <a:pt x="969" y="57"/>
                    </a:cubicBezTo>
                    <a:cubicBezTo>
                      <a:pt x="969" y="26"/>
                      <a:pt x="943" y="0"/>
                      <a:pt x="91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48640" tIns="91440" rIns="0" bIns="9144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  <a:spcBef>
                    <a:spcPts val="1067"/>
                  </a:spcBef>
                </a:pPr>
                <a:endParaRPr lang="en-US" sz="1200" dirty="0">
                  <a:solidFill>
                    <a:srgbClr val="FFFFFF"/>
                  </a:solidFill>
                  <a:latin typeface="Source Sans Pro" charset="0"/>
                </a:endParaRPr>
              </a:p>
            </p:txBody>
          </p:sp>
          <p:sp>
            <p:nvSpPr>
              <p:cNvPr id="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2" y="1246"/>
                <a:ext cx="606" cy="1070"/>
              </a:xfrm>
              <a:custGeom>
                <a:avLst/>
                <a:gdLst>
                  <a:gd name="T0" fmla="*/ 256 w 256"/>
                  <a:gd name="T1" fmla="*/ 0 h 450"/>
                  <a:gd name="T2" fmla="*/ 57 w 256"/>
                  <a:gd name="T3" fmla="*/ 0 h 450"/>
                  <a:gd name="T4" fmla="*/ 0 w 256"/>
                  <a:gd name="T5" fmla="*/ 57 h 450"/>
                  <a:gd name="T6" fmla="*/ 0 w 256"/>
                  <a:gd name="T7" fmla="*/ 298 h 450"/>
                  <a:gd name="T8" fmla="*/ 57 w 256"/>
                  <a:gd name="T9" fmla="*/ 356 h 450"/>
                  <a:gd name="T10" fmla="*/ 125 w 256"/>
                  <a:gd name="T11" fmla="*/ 356 h 450"/>
                  <a:gd name="T12" fmla="*/ 184 w 256"/>
                  <a:gd name="T13" fmla="*/ 450 h 450"/>
                  <a:gd name="T14" fmla="*/ 244 w 256"/>
                  <a:gd name="T15" fmla="*/ 356 h 450"/>
                  <a:gd name="T16" fmla="*/ 256 w 256"/>
                  <a:gd name="T17" fmla="*/ 356 h 450"/>
                  <a:gd name="T18" fmla="*/ 256 w 256"/>
                  <a:gd name="T19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6" h="450">
                    <a:moveTo>
                      <a:pt x="256" y="0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26" y="0"/>
                      <a:pt x="0" y="26"/>
                      <a:pt x="0" y="57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330"/>
                      <a:pt x="26" y="356"/>
                      <a:pt x="57" y="356"/>
                    </a:cubicBezTo>
                    <a:cubicBezTo>
                      <a:pt x="125" y="356"/>
                      <a:pt x="125" y="356"/>
                      <a:pt x="125" y="356"/>
                    </a:cubicBezTo>
                    <a:cubicBezTo>
                      <a:pt x="184" y="450"/>
                      <a:pt x="184" y="450"/>
                      <a:pt x="184" y="450"/>
                    </a:cubicBezTo>
                    <a:cubicBezTo>
                      <a:pt x="244" y="356"/>
                      <a:pt x="244" y="356"/>
                      <a:pt x="244" y="356"/>
                    </a:cubicBezTo>
                    <a:cubicBezTo>
                      <a:pt x="256" y="356"/>
                      <a:pt x="256" y="356"/>
                      <a:pt x="256" y="356"/>
                    </a:cubicBezTo>
                    <a:cubicBezTo>
                      <a:pt x="256" y="0"/>
                      <a:pt x="256" y="0"/>
                      <a:pt x="256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18288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Source Sans Pro" charset="0"/>
                  </a:rPr>
                  <a:t>01</a:t>
                </a:r>
              </a:p>
            </p:txBody>
          </p:sp>
        </p:grpSp>
        <p:grpSp>
          <p:nvGrpSpPr>
            <p:cNvPr id="46" name="Group 152"/>
            <p:cNvGrpSpPr>
              <a:grpSpLocks noChangeAspect="1"/>
            </p:cNvGrpSpPr>
            <p:nvPr/>
          </p:nvGrpSpPr>
          <p:grpSpPr bwMode="auto">
            <a:xfrm>
              <a:off x="4092999" y="1796104"/>
              <a:ext cx="1806819" cy="842028"/>
              <a:chOff x="962" y="1246"/>
              <a:chExt cx="2296" cy="1070"/>
            </a:xfrm>
          </p:grpSpPr>
          <p:sp>
            <p:nvSpPr>
              <p:cNvPr id="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2" y="1246"/>
                <a:ext cx="2296" cy="1070"/>
              </a:xfrm>
              <a:custGeom>
                <a:avLst/>
                <a:gdLst>
                  <a:gd name="T0" fmla="*/ 912 w 969"/>
                  <a:gd name="T1" fmla="*/ 0 h 450"/>
                  <a:gd name="T2" fmla="*/ 57 w 969"/>
                  <a:gd name="T3" fmla="*/ 0 h 450"/>
                  <a:gd name="T4" fmla="*/ 0 w 969"/>
                  <a:gd name="T5" fmla="*/ 57 h 450"/>
                  <a:gd name="T6" fmla="*/ 0 w 969"/>
                  <a:gd name="T7" fmla="*/ 298 h 450"/>
                  <a:gd name="T8" fmla="*/ 57 w 969"/>
                  <a:gd name="T9" fmla="*/ 356 h 450"/>
                  <a:gd name="T10" fmla="*/ 125 w 969"/>
                  <a:gd name="T11" fmla="*/ 356 h 450"/>
                  <a:gd name="T12" fmla="*/ 184 w 969"/>
                  <a:gd name="T13" fmla="*/ 450 h 450"/>
                  <a:gd name="T14" fmla="*/ 244 w 969"/>
                  <a:gd name="T15" fmla="*/ 356 h 450"/>
                  <a:gd name="T16" fmla="*/ 912 w 969"/>
                  <a:gd name="T17" fmla="*/ 356 h 450"/>
                  <a:gd name="T18" fmla="*/ 969 w 969"/>
                  <a:gd name="T19" fmla="*/ 298 h 450"/>
                  <a:gd name="T20" fmla="*/ 969 w 969"/>
                  <a:gd name="T21" fmla="*/ 57 h 450"/>
                  <a:gd name="T22" fmla="*/ 912 w 969"/>
                  <a:gd name="T23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69" h="450">
                    <a:moveTo>
                      <a:pt x="912" y="0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26" y="0"/>
                      <a:pt x="0" y="26"/>
                      <a:pt x="0" y="57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330"/>
                      <a:pt x="26" y="356"/>
                      <a:pt x="57" y="356"/>
                    </a:cubicBezTo>
                    <a:cubicBezTo>
                      <a:pt x="125" y="356"/>
                      <a:pt x="125" y="356"/>
                      <a:pt x="125" y="356"/>
                    </a:cubicBezTo>
                    <a:cubicBezTo>
                      <a:pt x="184" y="450"/>
                      <a:pt x="184" y="450"/>
                      <a:pt x="184" y="450"/>
                    </a:cubicBezTo>
                    <a:cubicBezTo>
                      <a:pt x="244" y="356"/>
                      <a:pt x="244" y="356"/>
                      <a:pt x="244" y="356"/>
                    </a:cubicBezTo>
                    <a:cubicBezTo>
                      <a:pt x="912" y="356"/>
                      <a:pt x="912" y="356"/>
                      <a:pt x="912" y="356"/>
                    </a:cubicBezTo>
                    <a:cubicBezTo>
                      <a:pt x="943" y="356"/>
                      <a:pt x="969" y="330"/>
                      <a:pt x="969" y="298"/>
                    </a:cubicBezTo>
                    <a:cubicBezTo>
                      <a:pt x="969" y="57"/>
                      <a:pt x="969" y="57"/>
                      <a:pt x="969" y="57"/>
                    </a:cubicBezTo>
                    <a:cubicBezTo>
                      <a:pt x="969" y="26"/>
                      <a:pt x="943" y="0"/>
                      <a:pt x="912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48640" tIns="91440" rIns="0" bIns="9144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  <a:spcBef>
                    <a:spcPts val="1067"/>
                  </a:spcBef>
                </a:pPr>
                <a:endParaRPr lang="en-US" sz="1200" dirty="0">
                  <a:solidFill>
                    <a:srgbClr val="FFFFFF"/>
                  </a:solidFill>
                  <a:latin typeface="Source Sans Pro" charset="0"/>
                </a:endParaRPr>
              </a:p>
            </p:txBody>
          </p:sp>
          <p:sp>
            <p:nvSpPr>
              <p:cNvPr id="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2" y="1246"/>
                <a:ext cx="606" cy="1070"/>
              </a:xfrm>
              <a:custGeom>
                <a:avLst/>
                <a:gdLst>
                  <a:gd name="T0" fmla="*/ 256 w 256"/>
                  <a:gd name="T1" fmla="*/ 0 h 450"/>
                  <a:gd name="T2" fmla="*/ 57 w 256"/>
                  <a:gd name="T3" fmla="*/ 0 h 450"/>
                  <a:gd name="T4" fmla="*/ 0 w 256"/>
                  <a:gd name="T5" fmla="*/ 57 h 450"/>
                  <a:gd name="T6" fmla="*/ 0 w 256"/>
                  <a:gd name="T7" fmla="*/ 298 h 450"/>
                  <a:gd name="T8" fmla="*/ 57 w 256"/>
                  <a:gd name="T9" fmla="*/ 356 h 450"/>
                  <a:gd name="T10" fmla="*/ 125 w 256"/>
                  <a:gd name="T11" fmla="*/ 356 h 450"/>
                  <a:gd name="T12" fmla="*/ 184 w 256"/>
                  <a:gd name="T13" fmla="*/ 450 h 450"/>
                  <a:gd name="T14" fmla="*/ 244 w 256"/>
                  <a:gd name="T15" fmla="*/ 356 h 450"/>
                  <a:gd name="T16" fmla="*/ 256 w 256"/>
                  <a:gd name="T17" fmla="*/ 356 h 450"/>
                  <a:gd name="T18" fmla="*/ 256 w 256"/>
                  <a:gd name="T19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6" h="450">
                    <a:moveTo>
                      <a:pt x="256" y="0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26" y="0"/>
                      <a:pt x="0" y="26"/>
                      <a:pt x="0" y="57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330"/>
                      <a:pt x="26" y="356"/>
                      <a:pt x="57" y="356"/>
                    </a:cubicBezTo>
                    <a:cubicBezTo>
                      <a:pt x="125" y="356"/>
                      <a:pt x="125" y="356"/>
                      <a:pt x="125" y="356"/>
                    </a:cubicBezTo>
                    <a:cubicBezTo>
                      <a:pt x="184" y="450"/>
                      <a:pt x="184" y="450"/>
                      <a:pt x="184" y="450"/>
                    </a:cubicBezTo>
                    <a:cubicBezTo>
                      <a:pt x="244" y="356"/>
                      <a:pt x="244" y="356"/>
                      <a:pt x="244" y="356"/>
                    </a:cubicBezTo>
                    <a:cubicBezTo>
                      <a:pt x="256" y="356"/>
                      <a:pt x="256" y="356"/>
                      <a:pt x="256" y="356"/>
                    </a:cubicBezTo>
                    <a:cubicBezTo>
                      <a:pt x="256" y="0"/>
                      <a:pt x="256" y="0"/>
                      <a:pt x="256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18288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Source Sans Pro" charset="0"/>
                  </a:rPr>
                  <a:t>02</a:t>
                </a:r>
              </a:p>
            </p:txBody>
          </p:sp>
        </p:grpSp>
        <p:grpSp>
          <p:nvGrpSpPr>
            <p:cNvPr id="49" name="Group 152"/>
            <p:cNvGrpSpPr>
              <a:grpSpLocks noChangeAspect="1"/>
            </p:cNvGrpSpPr>
            <p:nvPr/>
          </p:nvGrpSpPr>
          <p:grpSpPr bwMode="auto">
            <a:xfrm>
              <a:off x="6253239" y="1796104"/>
              <a:ext cx="1806819" cy="842028"/>
              <a:chOff x="962" y="1246"/>
              <a:chExt cx="2296" cy="1070"/>
            </a:xfrm>
          </p:grpSpPr>
          <p:sp>
            <p:nvSpPr>
              <p:cNvPr id="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2" y="1246"/>
                <a:ext cx="2296" cy="1070"/>
              </a:xfrm>
              <a:custGeom>
                <a:avLst/>
                <a:gdLst>
                  <a:gd name="T0" fmla="*/ 912 w 969"/>
                  <a:gd name="T1" fmla="*/ 0 h 450"/>
                  <a:gd name="T2" fmla="*/ 57 w 969"/>
                  <a:gd name="T3" fmla="*/ 0 h 450"/>
                  <a:gd name="T4" fmla="*/ 0 w 969"/>
                  <a:gd name="T5" fmla="*/ 57 h 450"/>
                  <a:gd name="T6" fmla="*/ 0 w 969"/>
                  <a:gd name="T7" fmla="*/ 298 h 450"/>
                  <a:gd name="T8" fmla="*/ 57 w 969"/>
                  <a:gd name="T9" fmla="*/ 356 h 450"/>
                  <a:gd name="T10" fmla="*/ 125 w 969"/>
                  <a:gd name="T11" fmla="*/ 356 h 450"/>
                  <a:gd name="T12" fmla="*/ 184 w 969"/>
                  <a:gd name="T13" fmla="*/ 450 h 450"/>
                  <a:gd name="T14" fmla="*/ 244 w 969"/>
                  <a:gd name="T15" fmla="*/ 356 h 450"/>
                  <a:gd name="T16" fmla="*/ 912 w 969"/>
                  <a:gd name="T17" fmla="*/ 356 h 450"/>
                  <a:gd name="T18" fmla="*/ 969 w 969"/>
                  <a:gd name="T19" fmla="*/ 298 h 450"/>
                  <a:gd name="T20" fmla="*/ 969 w 969"/>
                  <a:gd name="T21" fmla="*/ 57 h 450"/>
                  <a:gd name="T22" fmla="*/ 912 w 969"/>
                  <a:gd name="T23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69" h="450">
                    <a:moveTo>
                      <a:pt x="912" y="0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26" y="0"/>
                      <a:pt x="0" y="26"/>
                      <a:pt x="0" y="57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330"/>
                      <a:pt x="26" y="356"/>
                      <a:pt x="57" y="356"/>
                    </a:cubicBezTo>
                    <a:cubicBezTo>
                      <a:pt x="125" y="356"/>
                      <a:pt x="125" y="356"/>
                      <a:pt x="125" y="356"/>
                    </a:cubicBezTo>
                    <a:cubicBezTo>
                      <a:pt x="184" y="450"/>
                      <a:pt x="184" y="450"/>
                      <a:pt x="184" y="450"/>
                    </a:cubicBezTo>
                    <a:cubicBezTo>
                      <a:pt x="244" y="356"/>
                      <a:pt x="244" y="356"/>
                      <a:pt x="244" y="356"/>
                    </a:cubicBezTo>
                    <a:cubicBezTo>
                      <a:pt x="912" y="356"/>
                      <a:pt x="912" y="356"/>
                      <a:pt x="912" y="356"/>
                    </a:cubicBezTo>
                    <a:cubicBezTo>
                      <a:pt x="943" y="356"/>
                      <a:pt x="969" y="330"/>
                      <a:pt x="969" y="298"/>
                    </a:cubicBezTo>
                    <a:cubicBezTo>
                      <a:pt x="969" y="57"/>
                      <a:pt x="969" y="57"/>
                      <a:pt x="969" y="57"/>
                    </a:cubicBezTo>
                    <a:cubicBezTo>
                      <a:pt x="969" y="26"/>
                      <a:pt x="943" y="0"/>
                      <a:pt x="912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48640" tIns="91440" rIns="0" bIns="9144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  <a:spcBef>
                    <a:spcPts val="1067"/>
                  </a:spcBef>
                </a:pPr>
                <a:endParaRPr lang="en-US" sz="1200" dirty="0">
                  <a:solidFill>
                    <a:srgbClr val="FFFFFF"/>
                  </a:solidFill>
                  <a:latin typeface="Source Sans Pro" charset="0"/>
                </a:endParaRPr>
              </a:p>
            </p:txBody>
          </p:sp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2" y="1246"/>
                <a:ext cx="606" cy="1070"/>
              </a:xfrm>
              <a:custGeom>
                <a:avLst/>
                <a:gdLst>
                  <a:gd name="T0" fmla="*/ 256 w 256"/>
                  <a:gd name="T1" fmla="*/ 0 h 450"/>
                  <a:gd name="T2" fmla="*/ 57 w 256"/>
                  <a:gd name="T3" fmla="*/ 0 h 450"/>
                  <a:gd name="T4" fmla="*/ 0 w 256"/>
                  <a:gd name="T5" fmla="*/ 57 h 450"/>
                  <a:gd name="T6" fmla="*/ 0 w 256"/>
                  <a:gd name="T7" fmla="*/ 298 h 450"/>
                  <a:gd name="T8" fmla="*/ 57 w 256"/>
                  <a:gd name="T9" fmla="*/ 356 h 450"/>
                  <a:gd name="T10" fmla="*/ 125 w 256"/>
                  <a:gd name="T11" fmla="*/ 356 h 450"/>
                  <a:gd name="T12" fmla="*/ 184 w 256"/>
                  <a:gd name="T13" fmla="*/ 450 h 450"/>
                  <a:gd name="T14" fmla="*/ 244 w 256"/>
                  <a:gd name="T15" fmla="*/ 356 h 450"/>
                  <a:gd name="T16" fmla="*/ 256 w 256"/>
                  <a:gd name="T17" fmla="*/ 356 h 450"/>
                  <a:gd name="T18" fmla="*/ 256 w 256"/>
                  <a:gd name="T19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6" h="450">
                    <a:moveTo>
                      <a:pt x="256" y="0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26" y="0"/>
                      <a:pt x="0" y="26"/>
                      <a:pt x="0" y="57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330"/>
                      <a:pt x="26" y="356"/>
                      <a:pt x="57" y="356"/>
                    </a:cubicBezTo>
                    <a:cubicBezTo>
                      <a:pt x="125" y="356"/>
                      <a:pt x="125" y="356"/>
                      <a:pt x="125" y="356"/>
                    </a:cubicBezTo>
                    <a:cubicBezTo>
                      <a:pt x="184" y="450"/>
                      <a:pt x="184" y="450"/>
                      <a:pt x="184" y="450"/>
                    </a:cubicBezTo>
                    <a:cubicBezTo>
                      <a:pt x="244" y="356"/>
                      <a:pt x="244" y="356"/>
                      <a:pt x="244" y="356"/>
                    </a:cubicBezTo>
                    <a:cubicBezTo>
                      <a:pt x="256" y="356"/>
                      <a:pt x="256" y="356"/>
                      <a:pt x="256" y="356"/>
                    </a:cubicBezTo>
                    <a:cubicBezTo>
                      <a:pt x="256" y="0"/>
                      <a:pt x="256" y="0"/>
                      <a:pt x="256" y="0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18288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Source Sans Pro" charset="0"/>
                  </a:rPr>
                  <a:t>03</a:t>
                </a:r>
              </a:p>
            </p:txBody>
          </p:sp>
        </p:grpSp>
        <p:grpSp>
          <p:nvGrpSpPr>
            <p:cNvPr id="52" name="Group 152"/>
            <p:cNvGrpSpPr>
              <a:grpSpLocks noChangeAspect="1"/>
            </p:cNvGrpSpPr>
            <p:nvPr/>
          </p:nvGrpSpPr>
          <p:grpSpPr bwMode="auto">
            <a:xfrm>
              <a:off x="8407129" y="1796104"/>
              <a:ext cx="1806819" cy="842028"/>
              <a:chOff x="962" y="1246"/>
              <a:chExt cx="2296" cy="1070"/>
            </a:xfrm>
          </p:grpSpPr>
          <p:sp>
            <p:nvSpPr>
              <p:cNvPr id="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2" y="1246"/>
                <a:ext cx="2296" cy="1070"/>
              </a:xfrm>
              <a:custGeom>
                <a:avLst/>
                <a:gdLst>
                  <a:gd name="T0" fmla="*/ 912 w 969"/>
                  <a:gd name="T1" fmla="*/ 0 h 450"/>
                  <a:gd name="T2" fmla="*/ 57 w 969"/>
                  <a:gd name="T3" fmla="*/ 0 h 450"/>
                  <a:gd name="T4" fmla="*/ 0 w 969"/>
                  <a:gd name="T5" fmla="*/ 57 h 450"/>
                  <a:gd name="T6" fmla="*/ 0 w 969"/>
                  <a:gd name="T7" fmla="*/ 298 h 450"/>
                  <a:gd name="T8" fmla="*/ 57 w 969"/>
                  <a:gd name="T9" fmla="*/ 356 h 450"/>
                  <a:gd name="T10" fmla="*/ 125 w 969"/>
                  <a:gd name="T11" fmla="*/ 356 h 450"/>
                  <a:gd name="T12" fmla="*/ 184 w 969"/>
                  <a:gd name="T13" fmla="*/ 450 h 450"/>
                  <a:gd name="T14" fmla="*/ 244 w 969"/>
                  <a:gd name="T15" fmla="*/ 356 h 450"/>
                  <a:gd name="T16" fmla="*/ 912 w 969"/>
                  <a:gd name="T17" fmla="*/ 356 h 450"/>
                  <a:gd name="T18" fmla="*/ 969 w 969"/>
                  <a:gd name="T19" fmla="*/ 298 h 450"/>
                  <a:gd name="T20" fmla="*/ 969 w 969"/>
                  <a:gd name="T21" fmla="*/ 57 h 450"/>
                  <a:gd name="T22" fmla="*/ 912 w 969"/>
                  <a:gd name="T23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69" h="450">
                    <a:moveTo>
                      <a:pt x="912" y="0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26" y="0"/>
                      <a:pt x="0" y="26"/>
                      <a:pt x="0" y="57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330"/>
                      <a:pt x="26" y="356"/>
                      <a:pt x="57" y="356"/>
                    </a:cubicBezTo>
                    <a:cubicBezTo>
                      <a:pt x="125" y="356"/>
                      <a:pt x="125" y="356"/>
                      <a:pt x="125" y="356"/>
                    </a:cubicBezTo>
                    <a:cubicBezTo>
                      <a:pt x="184" y="450"/>
                      <a:pt x="184" y="450"/>
                      <a:pt x="184" y="450"/>
                    </a:cubicBezTo>
                    <a:cubicBezTo>
                      <a:pt x="244" y="356"/>
                      <a:pt x="244" y="356"/>
                      <a:pt x="244" y="356"/>
                    </a:cubicBezTo>
                    <a:cubicBezTo>
                      <a:pt x="912" y="356"/>
                      <a:pt x="912" y="356"/>
                      <a:pt x="912" y="356"/>
                    </a:cubicBezTo>
                    <a:cubicBezTo>
                      <a:pt x="943" y="356"/>
                      <a:pt x="969" y="330"/>
                      <a:pt x="969" y="298"/>
                    </a:cubicBezTo>
                    <a:cubicBezTo>
                      <a:pt x="969" y="57"/>
                      <a:pt x="969" y="57"/>
                      <a:pt x="969" y="57"/>
                    </a:cubicBezTo>
                    <a:cubicBezTo>
                      <a:pt x="969" y="26"/>
                      <a:pt x="943" y="0"/>
                      <a:pt x="912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48640" tIns="91440" rIns="0" bIns="9144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  <a:spcBef>
                    <a:spcPts val="1067"/>
                  </a:spcBef>
                </a:pPr>
                <a:endParaRPr lang="en-US" sz="1200" dirty="0">
                  <a:solidFill>
                    <a:srgbClr val="FFFFFF"/>
                  </a:solidFill>
                  <a:latin typeface="Source Sans Pro" charset="0"/>
                </a:endParaRPr>
              </a:p>
            </p:txBody>
          </p:sp>
          <p:sp>
            <p:nvSpPr>
              <p:cNvPr id="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2" y="1246"/>
                <a:ext cx="606" cy="1070"/>
              </a:xfrm>
              <a:custGeom>
                <a:avLst/>
                <a:gdLst>
                  <a:gd name="T0" fmla="*/ 256 w 256"/>
                  <a:gd name="T1" fmla="*/ 0 h 450"/>
                  <a:gd name="T2" fmla="*/ 57 w 256"/>
                  <a:gd name="T3" fmla="*/ 0 h 450"/>
                  <a:gd name="T4" fmla="*/ 0 w 256"/>
                  <a:gd name="T5" fmla="*/ 57 h 450"/>
                  <a:gd name="T6" fmla="*/ 0 w 256"/>
                  <a:gd name="T7" fmla="*/ 298 h 450"/>
                  <a:gd name="T8" fmla="*/ 57 w 256"/>
                  <a:gd name="T9" fmla="*/ 356 h 450"/>
                  <a:gd name="T10" fmla="*/ 125 w 256"/>
                  <a:gd name="T11" fmla="*/ 356 h 450"/>
                  <a:gd name="T12" fmla="*/ 184 w 256"/>
                  <a:gd name="T13" fmla="*/ 450 h 450"/>
                  <a:gd name="T14" fmla="*/ 244 w 256"/>
                  <a:gd name="T15" fmla="*/ 356 h 450"/>
                  <a:gd name="T16" fmla="*/ 256 w 256"/>
                  <a:gd name="T17" fmla="*/ 356 h 450"/>
                  <a:gd name="T18" fmla="*/ 256 w 256"/>
                  <a:gd name="T19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6" h="450">
                    <a:moveTo>
                      <a:pt x="256" y="0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26" y="0"/>
                      <a:pt x="0" y="26"/>
                      <a:pt x="0" y="57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330"/>
                      <a:pt x="26" y="356"/>
                      <a:pt x="57" y="356"/>
                    </a:cubicBezTo>
                    <a:cubicBezTo>
                      <a:pt x="125" y="356"/>
                      <a:pt x="125" y="356"/>
                      <a:pt x="125" y="356"/>
                    </a:cubicBezTo>
                    <a:cubicBezTo>
                      <a:pt x="184" y="450"/>
                      <a:pt x="184" y="450"/>
                      <a:pt x="184" y="450"/>
                    </a:cubicBezTo>
                    <a:cubicBezTo>
                      <a:pt x="244" y="356"/>
                      <a:pt x="244" y="356"/>
                      <a:pt x="244" y="356"/>
                    </a:cubicBezTo>
                    <a:cubicBezTo>
                      <a:pt x="256" y="356"/>
                      <a:pt x="256" y="356"/>
                      <a:pt x="256" y="356"/>
                    </a:cubicBezTo>
                    <a:cubicBezTo>
                      <a:pt x="256" y="0"/>
                      <a:pt x="256" y="0"/>
                      <a:pt x="256" y="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18288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Source Sans Pro" charset="0"/>
                  </a:rPr>
                  <a:t>04</a:t>
                </a:r>
              </a:p>
            </p:txBody>
          </p:sp>
        </p:grp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1777113" y="2840199"/>
              <a:ext cx="2160240" cy="2160240"/>
            </a:xfrm>
            <a:prstGeom prst="ellipse">
              <a:avLst/>
            </a:prstGeom>
            <a:noFill/>
            <a:ln w="69850">
              <a:solidFill>
                <a:schemeClr val="accent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charset="0"/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1778241" y="2841327"/>
              <a:ext cx="2157984" cy="2157984"/>
            </a:xfrm>
            <a:prstGeom prst="arc">
              <a:avLst>
                <a:gd name="adj1" fmla="val 10766207"/>
                <a:gd name="adj2" fmla="val 0"/>
              </a:avLst>
            </a:prstGeom>
            <a:ln w="6985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charset="0"/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>
              <a:off x="3937353" y="2840199"/>
              <a:ext cx="2160240" cy="2160240"/>
            </a:xfrm>
            <a:prstGeom prst="ellipse">
              <a:avLst/>
            </a:prstGeom>
            <a:noFill/>
            <a:ln w="69850">
              <a:solidFill>
                <a:schemeClr val="accent2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charset="0"/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 rot="10800000">
              <a:off x="3938481" y="2841327"/>
              <a:ext cx="2157984" cy="2157984"/>
            </a:xfrm>
            <a:prstGeom prst="arc">
              <a:avLst>
                <a:gd name="adj1" fmla="val 10766207"/>
                <a:gd name="adj2" fmla="val 0"/>
              </a:avLst>
            </a:prstGeom>
            <a:ln w="6985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charset="0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6096663" y="2840199"/>
              <a:ext cx="2160240" cy="2160240"/>
            </a:xfrm>
            <a:prstGeom prst="ellipse">
              <a:avLst/>
            </a:prstGeom>
            <a:noFill/>
            <a:ln w="69850">
              <a:solidFill>
                <a:schemeClr val="accent3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charset="0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6097791" y="2841327"/>
              <a:ext cx="2157984" cy="2157984"/>
            </a:xfrm>
            <a:prstGeom prst="arc">
              <a:avLst>
                <a:gd name="adj1" fmla="val 10766207"/>
                <a:gd name="adj2" fmla="val 0"/>
              </a:avLst>
            </a:prstGeom>
            <a:ln w="6985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charset="0"/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8256903" y="2840199"/>
              <a:ext cx="2160240" cy="2160240"/>
            </a:xfrm>
            <a:prstGeom prst="ellipse">
              <a:avLst/>
            </a:prstGeom>
            <a:noFill/>
            <a:ln w="69850">
              <a:solidFill>
                <a:schemeClr val="accent4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charset="0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 rot="10800000">
              <a:off x="8258031" y="2841327"/>
              <a:ext cx="2157984" cy="2157984"/>
            </a:xfrm>
            <a:prstGeom prst="arc">
              <a:avLst>
                <a:gd name="adj1" fmla="val 10766207"/>
                <a:gd name="adj2" fmla="val 0"/>
              </a:avLst>
            </a:prstGeom>
            <a:ln w="69850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charset="0"/>
              </a:endParaRP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1980308" y="3043394"/>
              <a:ext cx="1753850" cy="1753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bIns="0" rtlCol="0" anchor="ctr"/>
            <a:lstStyle/>
            <a:p>
              <a:pPr algn="ctr">
                <a:spcBef>
                  <a:spcPts val="600"/>
                </a:spcBef>
              </a:pPr>
              <a:endParaRPr lang="en-US" sz="1100" dirty="0">
                <a:latin typeface="Source Sans Pro" charset="0"/>
              </a:endParaRPr>
            </a:p>
          </p:txBody>
        </p:sp>
        <p:sp>
          <p:nvSpPr>
            <p:cNvPr id="40" name="出自【趣你的PPT】(微信:qunideppt)：最优质的PPT资源库"/>
            <p:cNvSpPr/>
            <p:nvPr/>
          </p:nvSpPr>
          <p:spPr>
            <a:xfrm>
              <a:off x="4138292" y="3043394"/>
              <a:ext cx="1753850" cy="17538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bIns="0" rtlCol="0" anchor="ctr"/>
            <a:lstStyle/>
            <a:p>
              <a:pPr algn="ctr">
                <a:spcBef>
                  <a:spcPts val="600"/>
                </a:spcBef>
              </a:pPr>
              <a:endParaRPr lang="en-US" sz="1100" dirty="0">
                <a:latin typeface="Source Sans Pro" charset="0"/>
              </a:endParaRPr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>
            <a:xfrm>
              <a:off x="6297944" y="3043394"/>
              <a:ext cx="1753850" cy="17538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bIns="0" rtlCol="0" anchor="ctr"/>
            <a:lstStyle/>
            <a:p>
              <a:pPr algn="ctr">
                <a:spcBef>
                  <a:spcPts val="600"/>
                </a:spcBef>
              </a:pPr>
              <a:endParaRPr lang="en-US" sz="1100" dirty="0">
                <a:latin typeface="Source Sans Pro" charset="0"/>
              </a:endParaRPr>
            </a:p>
          </p:txBody>
        </p:sp>
        <p:sp>
          <p:nvSpPr>
            <p:cNvPr id="42" name="出自【趣你的PPT】(微信:qunideppt)：最优质的PPT资源库"/>
            <p:cNvSpPr/>
            <p:nvPr/>
          </p:nvSpPr>
          <p:spPr>
            <a:xfrm>
              <a:off x="8460098" y="3043394"/>
              <a:ext cx="1753850" cy="17538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bIns="0" rtlCol="0" anchor="ctr"/>
            <a:lstStyle/>
            <a:p>
              <a:pPr algn="ctr">
                <a:spcBef>
                  <a:spcPts val="600"/>
                </a:spcBef>
              </a:pPr>
              <a:endParaRPr lang="en-US" sz="1100" dirty="0">
                <a:latin typeface="Source Sans Pro" charset="0"/>
              </a:endParaRPr>
            </a:p>
          </p:txBody>
        </p:sp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1893247" y="1977023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4052054" y="1977023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6210861" y="1977023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8369667" y="1977023"/>
              <a:ext cx="1844281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出自【趣你的PPT】(微信:qunideppt)：最优质的PPT资源库"/>
            <p:cNvSpPr txBox="1"/>
            <p:nvPr/>
          </p:nvSpPr>
          <p:spPr>
            <a:xfrm>
              <a:off x="2172330" y="3577915"/>
              <a:ext cx="1466929" cy="4240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  <p:sp>
          <p:nvSpPr>
            <p:cNvPr id="57" name="出自【趣你的PPT】(微信:qunideppt)：最优质的PPT资源库"/>
            <p:cNvSpPr txBox="1"/>
            <p:nvPr/>
          </p:nvSpPr>
          <p:spPr>
            <a:xfrm>
              <a:off x="4316073" y="3577915"/>
              <a:ext cx="1466929" cy="4240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  <p:sp>
          <p:nvSpPr>
            <p:cNvPr id="58" name="出自【趣你的PPT】(微信:qunideppt)：最优质的PPT资源库"/>
            <p:cNvSpPr txBox="1"/>
            <p:nvPr/>
          </p:nvSpPr>
          <p:spPr>
            <a:xfrm>
              <a:off x="6459816" y="3577915"/>
              <a:ext cx="1466929" cy="4240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  <p:sp>
          <p:nvSpPr>
            <p:cNvPr id="60" name="出自【趣你的PPT】(微信:qunideppt)：最优质的PPT资源库"/>
            <p:cNvSpPr txBox="1"/>
            <p:nvPr/>
          </p:nvSpPr>
          <p:spPr>
            <a:xfrm>
              <a:off x="8603559" y="3577915"/>
              <a:ext cx="1466929" cy="4240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55" name="Group 54出自【趣你的PPT】(微信:qunideppt)：最优质的PPT资源库"/>
          <p:cNvGrpSpPr/>
          <p:nvPr/>
        </p:nvGrpSpPr>
        <p:grpSpPr>
          <a:xfrm>
            <a:off x="4432109" y="254000"/>
            <a:ext cx="3327783" cy="584775"/>
            <a:chOff x="421449" y="355600"/>
            <a:chExt cx="3327783" cy="584775"/>
          </a:xfrm>
        </p:grpSpPr>
        <p:sp>
          <p:nvSpPr>
            <p:cNvPr id="59" name="出自【趣你的PPT】(微信:qunideppt)：最优质的PPT资源库"/>
            <p:cNvSpPr txBox="1"/>
            <p:nvPr/>
          </p:nvSpPr>
          <p:spPr>
            <a:xfrm>
              <a:off x="421449" y="355600"/>
              <a:ext cx="3327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论文框架与内容</a:t>
              </a:r>
            </a:p>
          </p:txBody>
        </p:sp>
        <p:cxnSp>
          <p:nvCxnSpPr>
            <p:cNvPr id="61" name="出自【趣你的PPT】(微信:qunideppt)：最优质的PPT资源库"/>
            <p:cNvCxnSpPr/>
            <p:nvPr/>
          </p:nvCxnSpPr>
          <p:spPr>
            <a:xfrm>
              <a:off x="675640" y="940375"/>
              <a:ext cx="2799080" cy="0"/>
            </a:xfrm>
            <a:prstGeom prst="line">
              <a:avLst/>
            </a:prstGeom>
            <a:ln w="19050">
              <a:solidFill>
                <a:srgbClr val="5C622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221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737537" y="2709836"/>
            <a:ext cx="1069975" cy="820738"/>
          </a:xfrm>
          <a:custGeom>
            <a:avLst/>
            <a:gdLst>
              <a:gd name="T0" fmla="*/ 62 w 83"/>
              <a:gd name="T1" fmla="*/ 0 h 63"/>
              <a:gd name="T2" fmla="*/ 46 w 83"/>
              <a:gd name="T3" fmla="*/ 8 h 63"/>
              <a:gd name="T4" fmla="*/ 6 w 83"/>
              <a:gd name="T5" fmla="*/ 52 h 63"/>
              <a:gd name="T6" fmla="*/ 10 w 83"/>
              <a:gd name="T7" fmla="*/ 63 h 63"/>
              <a:gd name="T8" fmla="*/ 53 w 83"/>
              <a:gd name="T9" fmla="*/ 23 h 63"/>
              <a:gd name="T10" fmla="*/ 83 w 83"/>
              <a:gd name="T11" fmla="*/ 0 h 63"/>
              <a:gd name="T12" fmla="*/ 62 w 83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" h="63">
                <a:moveTo>
                  <a:pt x="62" y="0"/>
                </a:moveTo>
                <a:cubicBezTo>
                  <a:pt x="59" y="0"/>
                  <a:pt x="54" y="0"/>
                  <a:pt x="46" y="8"/>
                </a:cubicBezTo>
                <a:cubicBezTo>
                  <a:pt x="31" y="22"/>
                  <a:pt x="20" y="38"/>
                  <a:pt x="6" y="52"/>
                </a:cubicBezTo>
                <a:cubicBezTo>
                  <a:pt x="0" y="58"/>
                  <a:pt x="4" y="63"/>
                  <a:pt x="10" y="63"/>
                </a:cubicBezTo>
                <a:cubicBezTo>
                  <a:pt x="19" y="63"/>
                  <a:pt x="42" y="37"/>
                  <a:pt x="53" y="23"/>
                </a:cubicBezTo>
                <a:cubicBezTo>
                  <a:pt x="63" y="11"/>
                  <a:pt x="72" y="0"/>
                  <a:pt x="83" y="0"/>
                </a:cubicBezTo>
                <a:cubicBezTo>
                  <a:pt x="62" y="0"/>
                  <a:pt x="62" y="0"/>
                  <a:pt x="6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1537637" y="2709836"/>
            <a:ext cx="1044575" cy="847725"/>
          </a:xfrm>
          <a:custGeom>
            <a:avLst/>
            <a:gdLst>
              <a:gd name="T0" fmla="*/ 35 w 81"/>
              <a:gd name="T1" fmla="*/ 53 h 65"/>
              <a:gd name="T2" fmla="*/ 46 w 81"/>
              <a:gd name="T3" fmla="*/ 42 h 65"/>
              <a:gd name="T4" fmla="*/ 0 w 81"/>
              <a:gd name="T5" fmla="*/ 0 h 65"/>
              <a:gd name="T6" fmla="*/ 21 w 81"/>
              <a:gd name="T7" fmla="*/ 0 h 65"/>
              <a:gd name="T8" fmla="*/ 57 w 81"/>
              <a:gd name="T9" fmla="*/ 31 h 65"/>
              <a:gd name="T10" fmla="*/ 70 w 81"/>
              <a:gd name="T11" fmla="*/ 21 h 65"/>
              <a:gd name="T12" fmla="*/ 81 w 81"/>
              <a:gd name="T13" fmla="*/ 65 h 65"/>
              <a:gd name="T14" fmla="*/ 35 w 81"/>
              <a:gd name="T15" fmla="*/ 5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" h="65">
                <a:moveTo>
                  <a:pt x="35" y="53"/>
                </a:moveTo>
                <a:cubicBezTo>
                  <a:pt x="40" y="48"/>
                  <a:pt x="41" y="47"/>
                  <a:pt x="46" y="42"/>
                </a:cubicBezTo>
                <a:cubicBezTo>
                  <a:pt x="8" y="0"/>
                  <a:pt x="8" y="0"/>
                  <a:pt x="0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31" y="1"/>
                  <a:pt x="36" y="7"/>
                  <a:pt x="57" y="31"/>
                </a:cubicBezTo>
                <a:cubicBezTo>
                  <a:pt x="63" y="27"/>
                  <a:pt x="64" y="26"/>
                  <a:pt x="70" y="21"/>
                </a:cubicBezTo>
                <a:cubicBezTo>
                  <a:pt x="72" y="40"/>
                  <a:pt x="76" y="55"/>
                  <a:pt x="81" y="65"/>
                </a:cubicBezTo>
                <a:cubicBezTo>
                  <a:pt x="61" y="61"/>
                  <a:pt x="52" y="58"/>
                  <a:pt x="35" y="5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2479024" y="3635349"/>
            <a:ext cx="1108075" cy="796925"/>
          </a:xfrm>
          <a:custGeom>
            <a:avLst/>
            <a:gdLst>
              <a:gd name="T0" fmla="*/ 65 w 86"/>
              <a:gd name="T1" fmla="*/ 61 h 61"/>
              <a:gd name="T2" fmla="*/ 48 w 86"/>
              <a:gd name="T3" fmla="*/ 54 h 61"/>
              <a:gd name="T4" fmla="*/ 6 w 86"/>
              <a:gd name="T5" fmla="*/ 11 h 61"/>
              <a:gd name="T6" fmla="*/ 10 w 86"/>
              <a:gd name="T7" fmla="*/ 0 h 61"/>
              <a:gd name="T8" fmla="*/ 54 w 86"/>
              <a:gd name="T9" fmla="*/ 38 h 61"/>
              <a:gd name="T10" fmla="*/ 86 w 86"/>
              <a:gd name="T11" fmla="*/ 60 h 61"/>
              <a:gd name="T12" fmla="*/ 65 w 86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61">
                <a:moveTo>
                  <a:pt x="65" y="61"/>
                </a:moveTo>
                <a:cubicBezTo>
                  <a:pt x="62" y="61"/>
                  <a:pt x="56" y="61"/>
                  <a:pt x="48" y="54"/>
                </a:cubicBezTo>
                <a:cubicBezTo>
                  <a:pt x="33" y="41"/>
                  <a:pt x="21" y="24"/>
                  <a:pt x="6" y="11"/>
                </a:cubicBezTo>
                <a:cubicBezTo>
                  <a:pt x="0" y="5"/>
                  <a:pt x="4" y="0"/>
                  <a:pt x="10" y="0"/>
                </a:cubicBezTo>
                <a:cubicBezTo>
                  <a:pt x="19" y="0"/>
                  <a:pt x="43" y="25"/>
                  <a:pt x="54" y="38"/>
                </a:cubicBezTo>
                <a:cubicBezTo>
                  <a:pt x="65" y="50"/>
                  <a:pt x="75" y="60"/>
                  <a:pt x="86" y="60"/>
                </a:cubicBezTo>
                <a:cubicBezTo>
                  <a:pt x="65" y="61"/>
                  <a:pt x="65" y="61"/>
                  <a:pt x="65" y="61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3317224" y="3530574"/>
            <a:ext cx="1004887" cy="901700"/>
          </a:xfrm>
          <a:custGeom>
            <a:avLst/>
            <a:gdLst>
              <a:gd name="T0" fmla="*/ 32 w 78"/>
              <a:gd name="T1" fmla="*/ 15 h 69"/>
              <a:gd name="T2" fmla="*/ 44 w 78"/>
              <a:gd name="T3" fmla="*/ 25 h 69"/>
              <a:gd name="T4" fmla="*/ 0 w 78"/>
              <a:gd name="T5" fmla="*/ 69 h 69"/>
              <a:gd name="T6" fmla="*/ 21 w 78"/>
              <a:gd name="T7" fmla="*/ 68 h 69"/>
              <a:gd name="T8" fmla="*/ 56 w 78"/>
              <a:gd name="T9" fmla="*/ 35 h 69"/>
              <a:gd name="T10" fmla="*/ 68 w 78"/>
              <a:gd name="T11" fmla="*/ 45 h 69"/>
              <a:gd name="T12" fmla="*/ 78 w 78"/>
              <a:gd name="T13" fmla="*/ 0 h 69"/>
              <a:gd name="T14" fmla="*/ 32 w 78"/>
              <a:gd name="T15" fmla="*/ 15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" h="69">
                <a:moveTo>
                  <a:pt x="32" y="15"/>
                </a:moveTo>
                <a:cubicBezTo>
                  <a:pt x="37" y="19"/>
                  <a:pt x="39" y="21"/>
                  <a:pt x="44" y="25"/>
                </a:cubicBezTo>
                <a:cubicBezTo>
                  <a:pt x="7" y="69"/>
                  <a:pt x="7" y="69"/>
                  <a:pt x="0" y="69"/>
                </a:cubicBezTo>
                <a:cubicBezTo>
                  <a:pt x="21" y="68"/>
                  <a:pt x="21" y="68"/>
                  <a:pt x="21" y="68"/>
                </a:cubicBezTo>
                <a:cubicBezTo>
                  <a:pt x="30" y="67"/>
                  <a:pt x="36" y="60"/>
                  <a:pt x="56" y="35"/>
                </a:cubicBezTo>
                <a:cubicBezTo>
                  <a:pt x="61" y="40"/>
                  <a:pt x="63" y="41"/>
                  <a:pt x="68" y="45"/>
                </a:cubicBezTo>
                <a:cubicBezTo>
                  <a:pt x="69" y="26"/>
                  <a:pt x="73" y="11"/>
                  <a:pt x="78" y="0"/>
                </a:cubicBezTo>
                <a:cubicBezTo>
                  <a:pt x="58" y="6"/>
                  <a:pt x="49" y="9"/>
                  <a:pt x="32" y="15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4322111" y="2709836"/>
            <a:ext cx="1069975" cy="820738"/>
          </a:xfrm>
          <a:custGeom>
            <a:avLst/>
            <a:gdLst>
              <a:gd name="T0" fmla="*/ 62 w 83"/>
              <a:gd name="T1" fmla="*/ 0 h 63"/>
              <a:gd name="T2" fmla="*/ 46 w 83"/>
              <a:gd name="T3" fmla="*/ 8 h 63"/>
              <a:gd name="T4" fmla="*/ 6 w 83"/>
              <a:gd name="T5" fmla="*/ 52 h 63"/>
              <a:gd name="T6" fmla="*/ 10 w 83"/>
              <a:gd name="T7" fmla="*/ 63 h 63"/>
              <a:gd name="T8" fmla="*/ 53 w 83"/>
              <a:gd name="T9" fmla="*/ 23 h 63"/>
              <a:gd name="T10" fmla="*/ 83 w 83"/>
              <a:gd name="T11" fmla="*/ 0 h 63"/>
              <a:gd name="T12" fmla="*/ 62 w 83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" h="63">
                <a:moveTo>
                  <a:pt x="62" y="0"/>
                </a:moveTo>
                <a:cubicBezTo>
                  <a:pt x="59" y="0"/>
                  <a:pt x="54" y="0"/>
                  <a:pt x="46" y="8"/>
                </a:cubicBezTo>
                <a:cubicBezTo>
                  <a:pt x="31" y="22"/>
                  <a:pt x="20" y="38"/>
                  <a:pt x="6" y="52"/>
                </a:cubicBezTo>
                <a:cubicBezTo>
                  <a:pt x="0" y="58"/>
                  <a:pt x="4" y="63"/>
                  <a:pt x="10" y="63"/>
                </a:cubicBezTo>
                <a:cubicBezTo>
                  <a:pt x="19" y="63"/>
                  <a:pt x="42" y="37"/>
                  <a:pt x="53" y="23"/>
                </a:cubicBezTo>
                <a:cubicBezTo>
                  <a:pt x="63" y="11"/>
                  <a:pt x="72" y="0"/>
                  <a:pt x="83" y="0"/>
                </a:cubicBezTo>
                <a:cubicBezTo>
                  <a:pt x="62" y="0"/>
                  <a:pt x="62" y="0"/>
                  <a:pt x="62" y="0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5122211" y="2709836"/>
            <a:ext cx="1044575" cy="847725"/>
          </a:xfrm>
          <a:custGeom>
            <a:avLst/>
            <a:gdLst>
              <a:gd name="T0" fmla="*/ 35 w 81"/>
              <a:gd name="T1" fmla="*/ 53 h 65"/>
              <a:gd name="T2" fmla="*/ 46 w 81"/>
              <a:gd name="T3" fmla="*/ 42 h 65"/>
              <a:gd name="T4" fmla="*/ 0 w 81"/>
              <a:gd name="T5" fmla="*/ 0 h 65"/>
              <a:gd name="T6" fmla="*/ 21 w 81"/>
              <a:gd name="T7" fmla="*/ 0 h 65"/>
              <a:gd name="T8" fmla="*/ 57 w 81"/>
              <a:gd name="T9" fmla="*/ 31 h 65"/>
              <a:gd name="T10" fmla="*/ 70 w 81"/>
              <a:gd name="T11" fmla="*/ 21 h 65"/>
              <a:gd name="T12" fmla="*/ 81 w 81"/>
              <a:gd name="T13" fmla="*/ 65 h 65"/>
              <a:gd name="T14" fmla="*/ 35 w 81"/>
              <a:gd name="T15" fmla="*/ 5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" h="65">
                <a:moveTo>
                  <a:pt x="35" y="53"/>
                </a:moveTo>
                <a:cubicBezTo>
                  <a:pt x="40" y="48"/>
                  <a:pt x="41" y="47"/>
                  <a:pt x="46" y="42"/>
                </a:cubicBezTo>
                <a:cubicBezTo>
                  <a:pt x="8" y="0"/>
                  <a:pt x="8" y="0"/>
                  <a:pt x="0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31" y="1"/>
                  <a:pt x="36" y="7"/>
                  <a:pt x="57" y="31"/>
                </a:cubicBezTo>
                <a:cubicBezTo>
                  <a:pt x="63" y="27"/>
                  <a:pt x="64" y="26"/>
                  <a:pt x="70" y="21"/>
                </a:cubicBezTo>
                <a:cubicBezTo>
                  <a:pt x="72" y="40"/>
                  <a:pt x="76" y="55"/>
                  <a:pt x="81" y="65"/>
                </a:cubicBezTo>
                <a:cubicBezTo>
                  <a:pt x="61" y="61"/>
                  <a:pt x="52" y="58"/>
                  <a:pt x="35" y="5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6063598" y="3635349"/>
            <a:ext cx="1108075" cy="796925"/>
          </a:xfrm>
          <a:custGeom>
            <a:avLst/>
            <a:gdLst>
              <a:gd name="T0" fmla="*/ 65 w 86"/>
              <a:gd name="T1" fmla="*/ 61 h 61"/>
              <a:gd name="T2" fmla="*/ 48 w 86"/>
              <a:gd name="T3" fmla="*/ 54 h 61"/>
              <a:gd name="T4" fmla="*/ 6 w 86"/>
              <a:gd name="T5" fmla="*/ 11 h 61"/>
              <a:gd name="T6" fmla="*/ 10 w 86"/>
              <a:gd name="T7" fmla="*/ 0 h 61"/>
              <a:gd name="T8" fmla="*/ 54 w 86"/>
              <a:gd name="T9" fmla="*/ 38 h 61"/>
              <a:gd name="T10" fmla="*/ 86 w 86"/>
              <a:gd name="T11" fmla="*/ 60 h 61"/>
              <a:gd name="T12" fmla="*/ 65 w 86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61">
                <a:moveTo>
                  <a:pt x="65" y="61"/>
                </a:moveTo>
                <a:cubicBezTo>
                  <a:pt x="62" y="61"/>
                  <a:pt x="56" y="61"/>
                  <a:pt x="48" y="54"/>
                </a:cubicBezTo>
                <a:cubicBezTo>
                  <a:pt x="33" y="41"/>
                  <a:pt x="21" y="24"/>
                  <a:pt x="6" y="11"/>
                </a:cubicBezTo>
                <a:cubicBezTo>
                  <a:pt x="0" y="5"/>
                  <a:pt x="4" y="0"/>
                  <a:pt x="10" y="0"/>
                </a:cubicBezTo>
                <a:cubicBezTo>
                  <a:pt x="19" y="0"/>
                  <a:pt x="43" y="25"/>
                  <a:pt x="54" y="38"/>
                </a:cubicBezTo>
                <a:cubicBezTo>
                  <a:pt x="65" y="50"/>
                  <a:pt x="75" y="60"/>
                  <a:pt x="86" y="60"/>
                </a:cubicBezTo>
                <a:cubicBezTo>
                  <a:pt x="65" y="61"/>
                  <a:pt x="65" y="61"/>
                  <a:pt x="65" y="61"/>
                </a:cubicBez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6901798" y="3530574"/>
            <a:ext cx="1004887" cy="901700"/>
          </a:xfrm>
          <a:custGeom>
            <a:avLst/>
            <a:gdLst>
              <a:gd name="T0" fmla="*/ 32 w 78"/>
              <a:gd name="T1" fmla="*/ 15 h 69"/>
              <a:gd name="T2" fmla="*/ 44 w 78"/>
              <a:gd name="T3" fmla="*/ 25 h 69"/>
              <a:gd name="T4" fmla="*/ 0 w 78"/>
              <a:gd name="T5" fmla="*/ 69 h 69"/>
              <a:gd name="T6" fmla="*/ 21 w 78"/>
              <a:gd name="T7" fmla="*/ 68 h 69"/>
              <a:gd name="T8" fmla="*/ 56 w 78"/>
              <a:gd name="T9" fmla="*/ 35 h 69"/>
              <a:gd name="T10" fmla="*/ 68 w 78"/>
              <a:gd name="T11" fmla="*/ 45 h 69"/>
              <a:gd name="T12" fmla="*/ 78 w 78"/>
              <a:gd name="T13" fmla="*/ 0 h 69"/>
              <a:gd name="T14" fmla="*/ 32 w 78"/>
              <a:gd name="T15" fmla="*/ 15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" h="69">
                <a:moveTo>
                  <a:pt x="32" y="15"/>
                </a:moveTo>
                <a:cubicBezTo>
                  <a:pt x="37" y="19"/>
                  <a:pt x="39" y="21"/>
                  <a:pt x="44" y="25"/>
                </a:cubicBezTo>
                <a:cubicBezTo>
                  <a:pt x="7" y="69"/>
                  <a:pt x="7" y="69"/>
                  <a:pt x="0" y="69"/>
                </a:cubicBezTo>
                <a:cubicBezTo>
                  <a:pt x="21" y="68"/>
                  <a:pt x="21" y="68"/>
                  <a:pt x="21" y="68"/>
                </a:cubicBezTo>
                <a:cubicBezTo>
                  <a:pt x="30" y="67"/>
                  <a:pt x="36" y="60"/>
                  <a:pt x="56" y="35"/>
                </a:cubicBezTo>
                <a:cubicBezTo>
                  <a:pt x="61" y="40"/>
                  <a:pt x="63" y="41"/>
                  <a:pt x="68" y="45"/>
                </a:cubicBezTo>
                <a:cubicBezTo>
                  <a:pt x="69" y="26"/>
                  <a:pt x="73" y="11"/>
                  <a:pt x="78" y="0"/>
                </a:cubicBezTo>
                <a:cubicBezTo>
                  <a:pt x="58" y="6"/>
                  <a:pt x="49" y="9"/>
                  <a:pt x="32" y="15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7865413" y="2709836"/>
            <a:ext cx="1069975" cy="820738"/>
          </a:xfrm>
          <a:custGeom>
            <a:avLst/>
            <a:gdLst>
              <a:gd name="T0" fmla="*/ 62 w 83"/>
              <a:gd name="T1" fmla="*/ 0 h 63"/>
              <a:gd name="T2" fmla="*/ 46 w 83"/>
              <a:gd name="T3" fmla="*/ 8 h 63"/>
              <a:gd name="T4" fmla="*/ 6 w 83"/>
              <a:gd name="T5" fmla="*/ 52 h 63"/>
              <a:gd name="T6" fmla="*/ 10 w 83"/>
              <a:gd name="T7" fmla="*/ 63 h 63"/>
              <a:gd name="T8" fmla="*/ 53 w 83"/>
              <a:gd name="T9" fmla="*/ 23 h 63"/>
              <a:gd name="T10" fmla="*/ 83 w 83"/>
              <a:gd name="T11" fmla="*/ 0 h 63"/>
              <a:gd name="T12" fmla="*/ 62 w 83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" h="63">
                <a:moveTo>
                  <a:pt x="62" y="0"/>
                </a:moveTo>
                <a:cubicBezTo>
                  <a:pt x="59" y="0"/>
                  <a:pt x="54" y="0"/>
                  <a:pt x="46" y="8"/>
                </a:cubicBezTo>
                <a:cubicBezTo>
                  <a:pt x="31" y="22"/>
                  <a:pt x="20" y="38"/>
                  <a:pt x="6" y="52"/>
                </a:cubicBezTo>
                <a:cubicBezTo>
                  <a:pt x="0" y="58"/>
                  <a:pt x="4" y="63"/>
                  <a:pt x="10" y="63"/>
                </a:cubicBezTo>
                <a:cubicBezTo>
                  <a:pt x="19" y="63"/>
                  <a:pt x="42" y="37"/>
                  <a:pt x="53" y="23"/>
                </a:cubicBezTo>
                <a:cubicBezTo>
                  <a:pt x="63" y="11"/>
                  <a:pt x="72" y="0"/>
                  <a:pt x="83" y="0"/>
                </a:cubicBezTo>
                <a:cubicBezTo>
                  <a:pt x="62" y="0"/>
                  <a:pt x="62" y="0"/>
                  <a:pt x="62" y="0"/>
                </a:cubicBezTo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8665513" y="2709836"/>
            <a:ext cx="1044575" cy="847725"/>
          </a:xfrm>
          <a:custGeom>
            <a:avLst/>
            <a:gdLst>
              <a:gd name="T0" fmla="*/ 35 w 81"/>
              <a:gd name="T1" fmla="*/ 53 h 65"/>
              <a:gd name="T2" fmla="*/ 46 w 81"/>
              <a:gd name="T3" fmla="*/ 42 h 65"/>
              <a:gd name="T4" fmla="*/ 0 w 81"/>
              <a:gd name="T5" fmla="*/ 0 h 65"/>
              <a:gd name="T6" fmla="*/ 21 w 81"/>
              <a:gd name="T7" fmla="*/ 0 h 65"/>
              <a:gd name="T8" fmla="*/ 57 w 81"/>
              <a:gd name="T9" fmla="*/ 31 h 65"/>
              <a:gd name="T10" fmla="*/ 70 w 81"/>
              <a:gd name="T11" fmla="*/ 21 h 65"/>
              <a:gd name="T12" fmla="*/ 81 w 81"/>
              <a:gd name="T13" fmla="*/ 65 h 65"/>
              <a:gd name="T14" fmla="*/ 35 w 81"/>
              <a:gd name="T15" fmla="*/ 5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" h="65">
                <a:moveTo>
                  <a:pt x="35" y="53"/>
                </a:moveTo>
                <a:cubicBezTo>
                  <a:pt x="40" y="48"/>
                  <a:pt x="41" y="47"/>
                  <a:pt x="46" y="42"/>
                </a:cubicBezTo>
                <a:cubicBezTo>
                  <a:pt x="8" y="0"/>
                  <a:pt x="8" y="0"/>
                  <a:pt x="0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31" y="1"/>
                  <a:pt x="36" y="7"/>
                  <a:pt x="57" y="31"/>
                </a:cubicBezTo>
                <a:cubicBezTo>
                  <a:pt x="63" y="27"/>
                  <a:pt x="64" y="26"/>
                  <a:pt x="70" y="21"/>
                </a:cubicBezTo>
                <a:cubicBezTo>
                  <a:pt x="72" y="40"/>
                  <a:pt x="76" y="55"/>
                  <a:pt x="81" y="65"/>
                </a:cubicBezTo>
                <a:cubicBezTo>
                  <a:pt x="61" y="61"/>
                  <a:pt x="52" y="58"/>
                  <a:pt x="35" y="53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9606900" y="3635349"/>
            <a:ext cx="1108075" cy="796925"/>
          </a:xfrm>
          <a:custGeom>
            <a:avLst/>
            <a:gdLst>
              <a:gd name="T0" fmla="*/ 65 w 86"/>
              <a:gd name="T1" fmla="*/ 61 h 61"/>
              <a:gd name="T2" fmla="*/ 48 w 86"/>
              <a:gd name="T3" fmla="*/ 54 h 61"/>
              <a:gd name="T4" fmla="*/ 6 w 86"/>
              <a:gd name="T5" fmla="*/ 11 h 61"/>
              <a:gd name="T6" fmla="*/ 10 w 86"/>
              <a:gd name="T7" fmla="*/ 0 h 61"/>
              <a:gd name="T8" fmla="*/ 54 w 86"/>
              <a:gd name="T9" fmla="*/ 38 h 61"/>
              <a:gd name="T10" fmla="*/ 86 w 86"/>
              <a:gd name="T11" fmla="*/ 60 h 61"/>
              <a:gd name="T12" fmla="*/ 65 w 86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61">
                <a:moveTo>
                  <a:pt x="65" y="61"/>
                </a:moveTo>
                <a:cubicBezTo>
                  <a:pt x="62" y="61"/>
                  <a:pt x="56" y="61"/>
                  <a:pt x="48" y="54"/>
                </a:cubicBezTo>
                <a:cubicBezTo>
                  <a:pt x="33" y="41"/>
                  <a:pt x="21" y="24"/>
                  <a:pt x="6" y="11"/>
                </a:cubicBezTo>
                <a:cubicBezTo>
                  <a:pt x="0" y="5"/>
                  <a:pt x="4" y="0"/>
                  <a:pt x="10" y="0"/>
                </a:cubicBezTo>
                <a:cubicBezTo>
                  <a:pt x="19" y="0"/>
                  <a:pt x="43" y="25"/>
                  <a:pt x="54" y="38"/>
                </a:cubicBezTo>
                <a:cubicBezTo>
                  <a:pt x="65" y="50"/>
                  <a:pt x="75" y="60"/>
                  <a:pt x="86" y="60"/>
                </a:cubicBezTo>
                <a:cubicBezTo>
                  <a:pt x="65" y="61"/>
                  <a:pt x="65" y="61"/>
                  <a:pt x="65" y="61"/>
                </a:cubicBez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10445100" y="3530574"/>
            <a:ext cx="1004887" cy="901700"/>
          </a:xfrm>
          <a:custGeom>
            <a:avLst/>
            <a:gdLst>
              <a:gd name="T0" fmla="*/ 32 w 78"/>
              <a:gd name="T1" fmla="*/ 15 h 69"/>
              <a:gd name="T2" fmla="*/ 44 w 78"/>
              <a:gd name="T3" fmla="*/ 25 h 69"/>
              <a:gd name="T4" fmla="*/ 0 w 78"/>
              <a:gd name="T5" fmla="*/ 69 h 69"/>
              <a:gd name="T6" fmla="*/ 21 w 78"/>
              <a:gd name="T7" fmla="*/ 68 h 69"/>
              <a:gd name="T8" fmla="*/ 56 w 78"/>
              <a:gd name="T9" fmla="*/ 35 h 69"/>
              <a:gd name="T10" fmla="*/ 68 w 78"/>
              <a:gd name="T11" fmla="*/ 45 h 69"/>
              <a:gd name="T12" fmla="*/ 78 w 78"/>
              <a:gd name="T13" fmla="*/ 0 h 69"/>
              <a:gd name="T14" fmla="*/ 32 w 78"/>
              <a:gd name="T15" fmla="*/ 15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" h="69">
                <a:moveTo>
                  <a:pt x="32" y="15"/>
                </a:moveTo>
                <a:cubicBezTo>
                  <a:pt x="37" y="19"/>
                  <a:pt x="39" y="21"/>
                  <a:pt x="44" y="25"/>
                </a:cubicBezTo>
                <a:cubicBezTo>
                  <a:pt x="7" y="69"/>
                  <a:pt x="7" y="69"/>
                  <a:pt x="0" y="69"/>
                </a:cubicBezTo>
                <a:cubicBezTo>
                  <a:pt x="21" y="68"/>
                  <a:pt x="21" y="68"/>
                  <a:pt x="21" y="68"/>
                </a:cubicBezTo>
                <a:cubicBezTo>
                  <a:pt x="30" y="67"/>
                  <a:pt x="36" y="60"/>
                  <a:pt x="56" y="35"/>
                </a:cubicBezTo>
                <a:cubicBezTo>
                  <a:pt x="61" y="40"/>
                  <a:pt x="63" y="41"/>
                  <a:pt x="68" y="45"/>
                </a:cubicBezTo>
                <a:cubicBezTo>
                  <a:pt x="69" y="26"/>
                  <a:pt x="73" y="11"/>
                  <a:pt x="78" y="0"/>
                </a:cubicBezTo>
                <a:cubicBezTo>
                  <a:pt x="58" y="6"/>
                  <a:pt x="49" y="9"/>
                  <a:pt x="32" y="15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1079635" y="3336891"/>
            <a:ext cx="1151996" cy="1151997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2822453" y="2649217"/>
            <a:ext cx="1151996" cy="1151997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4669773" y="3336891"/>
            <a:ext cx="1151996" cy="1151997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6412591" y="2649217"/>
            <a:ext cx="1151996" cy="1151997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8186276" y="3336891"/>
            <a:ext cx="1151996" cy="1151997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9929094" y="2649217"/>
            <a:ext cx="1151996" cy="1151997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1454272" y="4297082"/>
            <a:ext cx="403768" cy="403768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5038846" y="4297082"/>
            <a:ext cx="403768" cy="403768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8560390" y="4297082"/>
            <a:ext cx="403768" cy="403768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3193385" y="2447333"/>
            <a:ext cx="403768" cy="403768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6786705" y="2447333"/>
            <a:ext cx="403768" cy="403768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10319414" y="2447333"/>
            <a:ext cx="403768" cy="403768"/>
          </a:xfrm>
          <a:custGeom>
            <a:avLst/>
            <a:gdLst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3529838 w 3529838"/>
              <a:gd name="connsiteY2" fmla="*/ 3656018 h 3656018"/>
              <a:gd name="connsiteX3" fmla="*/ 1399387 w 3529838"/>
              <a:gd name="connsiteY3" fmla="*/ 3656018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3529838"/>
              <a:gd name="connsiteY0" fmla="*/ 1474949 h 3656018"/>
              <a:gd name="connsiteX1" fmla="*/ 3529838 w 3529838"/>
              <a:gd name="connsiteY1" fmla="*/ 1474949 h 3656018"/>
              <a:gd name="connsiteX2" fmla="*/ 1399387 w 3529838"/>
              <a:gd name="connsiteY2" fmla="*/ 3656018 h 3656018"/>
              <a:gd name="connsiteX3" fmla="*/ 1399387 w 3529838"/>
              <a:gd name="connsiteY3" fmla="*/ 1474949 h 3656018"/>
              <a:gd name="connsiteX4" fmla="*/ 575998 w 3529838"/>
              <a:gd name="connsiteY4" fmla="*/ 0 h 3656018"/>
              <a:gd name="connsiteX5" fmla="*/ 682386 w 3529838"/>
              <a:gd name="connsiteY5" fmla="*/ 44068 h 3656018"/>
              <a:gd name="connsiteX6" fmla="*/ 1107929 w 3529838"/>
              <a:gd name="connsiteY6" fmla="*/ 469610 h 3656018"/>
              <a:gd name="connsiteX7" fmla="*/ 1107929 w 3529838"/>
              <a:gd name="connsiteY7" fmla="*/ 682387 h 3656018"/>
              <a:gd name="connsiteX8" fmla="*/ 682386 w 3529838"/>
              <a:gd name="connsiteY8" fmla="*/ 1107930 h 3656018"/>
              <a:gd name="connsiteX9" fmla="*/ 469610 w 3529838"/>
              <a:gd name="connsiteY9" fmla="*/ 1107930 h 3656018"/>
              <a:gd name="connsiteX10" fmla="*/ 44067 w 3529838"/>
              <a:gd name="connsiteY10" fmla="*/ 682387 h 3656018"/>
              <a:gd name="connsiteX11" fmla="*/ 44067 w 3529838"/>
              <a:gd name="connsiteY11" fmla="*/ 469610 h 3656018"/>
              <a:gd name="connsiteX12" fmla="*/ 469610 w 3529838"/>
              <a:gd name="connsiteY12" fmla="*/ 44068 h 3656018"/>
              <a:gd name="connsiteX13" fmla="*/ 575998 w 3529838"/>
              <a:gd name="connsiteY13" fmla="*/ 0 h 3656018"/>
              <a:gd name="connsiteX0" fmla="*/ 1399387 w 1399387"/>
              <a:gd name="connsiteY0" fmla="*/ 1474949 h 3656018"/>
              <a:gd name="connsiteX1" fmla="*/ 1399387 w 1399387"/>
              <a:gd name="connsiteY1" fmla="*/ 3656018 h 3656018"/>
              <a:gd name="connsiteX2" fmla="*/ 1399387 w 1399387"/>
              <a:gd name="connsiteY2" fmla="*/ 1474949 h 3656018"/>
              <a:gd name="connsiteX3" fmla="*/ 575998 w 1399387"/>
              <a:gd name="connsiteY3" fmla="*/ 0 h 3656018"/>
              <a:gd name="connsiteX4" fmla="*/ 682386 w 1399387"/>
              <a:gd name="connsiteY4" fmla="*/ 44068 h 3656018"/>
              <a:gd name="connsiteX5" fmla="*/ 1107929 w 1399387"/>
              <a:gd name="connsiteY5" fmla="*/ 469610 h 3656018"/>
              <a:gd name="connsiteX6" fmla="*/ 1107929 w 1399387"/>
              <a:gd name="connsiteY6" fmla="*/ 682387 h 3656018"/>
              <a:gd name="connsiteX7" fmla="*/ 682386 w 1399387"/>
              <a:gd name="connsiteY7" fmla="*/ 1107930 h 3656018"/>
              <a:gd name="connsiteX8" fmla="*/ 469610 w 1399387"/>
              <a:gd name="connsiteY8" fmla="*/ 1107930 h 3656018"/>
              <a:gd name="connsiteX9" fmla="*/ 44067 w 1399387"/>
              <a:gd name="connsiteY9" fmla="*/ 682387 h 3656018"/>
              <a:gd name="connsiteX10" fmla="*/ 44067 w 1399387"/>
              <a:gd name="connsiteY10" fmla="*/ 469610 h 3656018"/>
              <a:gd name="connsiteX11" fmla="*/ 469610 w 1399387"/>
              <a:gd name="connsiteY11" fmla="*/ 44068 h 3656018"/>
              <a:gd name="connsiteX12" fmla="*/ 575998 w 1399387"/>
              <a:gd name="connsiteY12" fmla="*/ 0 h 3656018"/>
              <a:gd name="connsiteX0" fmla="*/ 575998 w 1151996"/>
              <a:gd name="connsiteY0" fmla="*/ 0 h 1151997"/>
              <a:gd name="connsiteX1" fmla="*/ 682386 w 1151996"/>
              <a:gd name="connsiteY1" fmla="*/ 44068 h 1151997"/>
              <a:gd name="connsiteX2" fmla="*/ 1107929 w 1151996"/>
              <a:gd name="connsiteY2" fmla="*/ 469610 h 1151997"/>
              <a:gd name="connsiteX3" fmla="*/ 1107929 w 1151996"/>
              <a:gd name="connsiteY3" fmla="*/ 682387 h 1151997"/>
              <a:gd name="connsiteX4" fmla="*/ 682386 w 1151996"/>
              <a:gd name="connsiteY4" fmla="*/ 1107930 h 1151997"/>
              <a:gd name="connsiteX5" fmla="*/ 469610 w 1151996"/>
              <a:gd name="connsiteY5" fmla="*/ 1107930 h 1151997"/>
              <a:gd name="connsiteX6" fmla="*/ 44067 w 1151996"/>
              <a:gd name="connsiteY6" fmla="*/ 682387 h 1151997"/>
              <a:gd name="connsiteX7" fmla="*/ 44067 w 1151996"/>
              <a:gd name="connsiteY7" fmla="*/ 469610 h 1151997"/>
              <a:gd name="connsiteX8" fmla="*/ 469610 w 1151996"/>
              <a:gd name="connsiteY8" fmla="*/ 44068 h 1151997"/>
              <a:gd name="connsiteX9" fmla="*/ 575998 w 1151996"/>
              <a:gd name="connsiteY9" fmla="*/ 0 h 115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996" h="1151997">
                <a:moveTo>
                  <a:pt x="575998" y="0"/>
                </a:moveTo>
                <a:cubicBezTo>
                  <a:pt x="614503" y="0"/>
                  <a:pt x="653008" y="14689"/>
                  <a:pt x="682386" y="44068"/>
                </a:cubicBezTo>
                <a:lnTo>
                  <a:pt x="1107929" y="469610"/>
                </a:lnTo>
                <a:cubicBezTo>
                  <a:pt x="1166686" y="528367"/>
                  <a:pt x="1166686" y="623630"/>
                  <a:pt x="1107929" y="682387"/>
                </a:cubicBezTo>
                <a:lnTo>
                  <a:pt x="682386" y="1107930"/>
                </a:lnTo>
                <a:cubicBezTo>
                  <a:pt x="623629" y="1166687"/>
                  <a:pt x="528367" y="1166687"/>
                  <a:pt x="469610" y="1107930"/>
                </a:cubicBezTo>
                <a:lnTo>
                  <a:pt x="44067" y="682387"/>
                </a:lnTo>
                <a:cubicBezTo>
                  <a:pt x="-14690" y="623630"/>
                  <a:pt x="-14690" y="528367"/>
                  <a:pt x="44067" y="469610"/>
                </a:cubicBezTo>
                <a:lnTo>
                  <a:pt x="469610" y="44068"/>
                </a:lnTo>
                <a:cubicBezTo>
                  <a:pt x="498988" y="14689"/>
                  <a:pt x="537493" y="0"/>
                  <a:pt x="575998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4075795" y="4915221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4264435" y="5201126"/>
            <a:ext cx="1968798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506145" y="4915221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694785" y="5201126"/>
            <a:ext cx="1968798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7645444" y="4915221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7834084" y="5201126"/>
            <a:ext cx="1968798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5732758" y="1527990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5896230" y="1813895"/>
            <a:ext cx="20102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163108" y="1527990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2326580" y="1813895"/>
            <a:ext cx="20102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9302407" y="1527990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9465879" y="1813895"/>
            <a:ext cx="20102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64" name="Group 63出自【趣你的PPT】(微信:qunideppt)：最优质的PPT资源库"/>
          <p:cNvGrpSpPr/>
          <p:nvPr/>
        </p:nvGrpSpPr>
        <p:grpSpPr>
          <a:xfrm>
            <a:off x="4432109" y="254000"/>
            <a:ext cx="3327783" cy="584775"/>
            <a:chOff x="421449" y="355600"/>
            <a:chExt cx="3327783" cy="584775"/>
          </a:xfrm>
        </p:grpSpPr>
        <p:sp>
          <p:nvSpPr>
            <p:cNvPr id="65" name="出自【趣你的PPT】(微信:qunideppt)：最优质的PPT资源库"/>
            <p:cNvSpPr txBox="1"/>
            <p:nvPr/>
          </p:nvSpPr>
          <p:spPr>
            <a:xfrm>
              <a:off x="421449" y="355600"/>
              <a:ext cx="3327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论文框架与内容</a:t>
              </a:r>
            </a:p>
          </p:txBody>
        </p:sp>
        <p:cxnSp>
          <p:nvCxnSpPr>
            <p:cNvPr id="66" name="出自【趣你的PPT】(微信:qunideppt)：最优质的PPT资源库"/>
            <p:cNvCxnSpPr/>
            <p:nvPr/>
          </p:nvCxnSpPr>
          <p:spPr>
            <a:xfrm>
              <a:off x="675640" y="940375"/>
              <a:ext cx="2799080" cy="0"/>
            </a:xfrm>
            <a:prstGeom prst="line">
              <a:avLst/>
            </a:prstGeom>
            <a:ln w="19050">
              <a:solidFill>
                <a:srgbClr val="5C622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0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584250" y="1706583"/>
            <a:ext cx="4127400" cy="5151418"/>
            <a:chOff x="4032300" y="1706583"/>
            <a:chExt cx="4127400" cy="5151418"/>
          </a:xfrm>
        </p:grpSpPr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43664" y="4172576"/>
              <a:ext cx="1619612" cy="2685425"/>
            </a:xfrm>
            <a:custGeom>
              <a:avLst/>
              <a:gdLst>
                <a:gd name="T0" fmla="*/ 0 w 130"/>
                <a:gd name="T1" fmla="*/ 3 h 216"/>
                <a:gd name="T2" fmla="*/ 44 w 130"/>
                <a:gd name="T3" fmla="*/ 61 h 216"/>
                <a:gd name="T4" fmla="*/ 36 w 130"/>
                <a:gd name="T5" fmla="*/ 216 h 216"/>
                <a:gd name="T6" fmla="*/ 93 w 130"/>
                <a:gd name="T7" fmla="*/ 216 h 216"/>
                <a:gd name="T8" fmla="*/ 83 w 130"/>
                <a:gd name="T9" fmla="*/ 63 h 216"/>
                <a:gd name="T10" fmla="*/ 130 w 130"/>
                <a:gd name="T11" fmla="*/ 2 h 216"/>
                <a:gd name="T12" fmla="*/ 64 w 130"/>
                <a:gd name="T13" fmla="*/ 52 h 216"/>
                <a:gd name="T14" fmla="*/ 0 w 130"/>
                <a:gd name="T15" fmla="*/ 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216">
                  <a:moveTo>
                    <a:pt x="0" y="3"/>
                  </a:moveTo>
                  <a:cubicBezTo>
                    <a:pt x="0" y="3"/>
                    <a:pt x="34" y="33"/>
                    <a:pt x="44" y="61"/>
                  </a:cubicBezTo>
                  <a:cubicBezTo>
                    <a:pt x="64" y="112"/>
                    <a:pt x="52" y="171"/>
                    <a:pt x="36" y="216"/>
                  </a:cubicBezTo>
                  <a:cubicBezTo>
                    <a:pt x="93" y="216"/>
                    <a:pt x="93" y="216"/>
                    <a:pt x="93" y="216"/>
                  </a:cubicBezTo>
                  <a:cubicBezTo>
                    <a:pt x="93" y="216"/>
                    <a:pt x="64" y="121"/>
                    <a:pt x="83" y="63"/>
                  </a:cubicBezTo>
                  <a:cubicBezTo>
                    <a:pt x="101" y="9"/>
                    <a:pt x="130" y="2"/>
                    <a:pt x="130" y="2"/>
                  </a:cubicBezTo>
                  <a:cubicBezTo>
                    <a:pt x="130" y="2"/>
                    <a:pt x="98" y="0"/>
                    <a:pt x="64" y="52"/>
                  </a:cubicBezTo>
                  <a:cubicBezTo>
                    <a:pt x="64" y="52"/>
                    <a:pt x="34" y="15"/>
                    <a:pt x="0" y="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54936" y="4209148"/>
              <a:ext cx="344821" cy="36049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60986" y="4109882"/>
              <a:ext cx="1598714" cy="956095"/>
            </a:xfrm>
            <a:custGeom>
              <a:avLst/>
              <a:gdLst>
                <a:gd name="T0" fmla="*/ 60 w 128"/>
                <a:gd name="T1" fmla="*/ 7 h 77"/>
                <a:gd name="T2" fmla="*/ 128 w 128"/>
                <a:gd name="T3" fmla="*/ 16 h 77"/>
                <a:gd name="T4" fmla="*/ 64 w 128"/>
                <a:gd name="T5" fmla="*/ 60 h 77"/>
                <a:gd name="T6" fmla="*/ 0 w 128"/>
                <a:gd name="T7" fmla="*/ 54 h 77"/>
                <a:gd name="T8" fmla="*/ 60 w 128"/>
                <a:gd name="T9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77">
                  <a:moveTo>
                    <a:pt x="60" y="7"/>
                  </a:moveTo>
                  <a:cubicBezTo>
                    <a:pt x="93" y="0"/>
                    <a:pt x="128" y="16"/>
                    <a:pt x="128" y="16"/>
                  </a:cubicBezTo>
                  <a:cubicBezTo>
                    <a:pt x="110" y="23"/>
                    <a:pt x="94" y="48"/>
                    <a:pt x="64" y="60"/>
                  </a:cubicBezTo>
                  <a:cubicBezTo>
                    <a:pt x="19" y="77"/>
                    <a:pt x="0" y="54"/>
                    <a:pt x="0" y="54"/>
                  </a:cubicBezTo>
                  <a:cubicBezTo>
                    <a:pt x="5" y="40"/>
                    <a:pt x="20" y="16"/>
                    <a:pt x="60" y="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36058" y="4094207"/>
              <a:ext cx="1494223" cy="982217"/>
            </a:xfrm>
            <a:custGeom>
              <a:avLst/>
              <a:gdLst>
                <a:gd name="T0" fmla="*/ 41 w 120"/>
                <a:gd name="T1" fmla="*/ 56 h 79"/>
                <a:gd name="T2" fmla="*/ 0 w 120"/>
                <a:gd name="T3" fmla="*/ 0 h 79"/>
                <a:gd name="T4" fmla="*/ 76 w 120"/>
                <a:gd name="T5" fmla="*/ 17 h 79"/>
                <a:gd name="T6" fmla="*/ 116 w 120"/>
                <a:gd name="T7" fmla="*/ 67 h 79"/>
                <a:gd name="T8" fmla="*/ 41 w 120"/>
                <a:gd name="T9" fmla="*/ 5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79">
                  <a:moveTo>
                    <a:pt x="41" y="56"/>
                  </a:moveTo>
                  <a:cubicBezTo>
                    <a:pt x="13" y="37"/>
                    <a:pt x="0" y="0"/>
                    <a:pt x="0" y="0"/>
                  </a:cubicBezTo>
                  <a:cubicBezTo>
                    <a:pt x="17" y="9"/>
                    <a:pt x="47" y="3"/>
                    <a:pt x="76" y="17"/>
                  </a:cubicBezTo>
                  <a:cubicBezTo>
                    <a:pt x="120" y="38"/>
                    <a:pt x="116" y="67"/>
                    <a:pt x="116" y="67"/>
                  </a:cubicBezTo>
                  <a:cubicBezTo>
                    <a:pt x="102" y="73"/>
                    <a:pt x="74" y="79"/>
                    <a:pt x="41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72258" y="3399341"/>
              <a:ext cx="971767" cy="731439"/>
            </a:xfrm>
            <a:custGeom>
              <a:avLst/>
              <a:gdLst>
                <a:gd name="T0" fmla="*/ 33 w 78"/>
                <a:gd name="T1" fmla="*/ 9 h 59"/>
                <a:gd name="T2" fmla="*/ 78 w 78"/>
                <a:gd name="T3" fmla="*/ 7 h 59"/>
                <a:gd name="T4" fmla="*/ 42 w 78"/>
                <a:gd name="T5" fmla="*/ 43 h 59"/>
                <a:gd name="T6" fmla="*/ 0 w 78"/>
                <a:gd name="T7" fmla="*/ 47 h 59"/>
                <a:gd name="T8" fmla="*/ 33 w 78"/>
                <a:gd name="T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9">
                  <a:moveTo>
                    <a:pt x="33" y="9"/>
                  </a:moveTo>
                  <a:cubicBezTo>
                    <a:pt x="53" y="0"/>
                    <a:pt x="78" y="7"/>
                    <a:pt x="78" y="7"/>
                  </a:cubicBezTo>
                  <a:cubicBezTo>
                    <a:pt x="67" y="13"/>
                    <a:pt x="60" y="31"/>
                    <a:pt x="42" y="43"/>
                  </a:cubicBezTo>
                  <a:cubicBezTo>
                    <a:pt x="14" y="59"/>
                    <a:pt x="0" y="47"/>
                    <a:pt x="0" y="47"/>
                  </a:cubicBezTo>
                  <a:cubicBezTo>
                    <a:pt x="1" y="37"/>
                    <a:pt x="8" y="20"/>
                    <a:pt x="33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2300" y="3362769"/>
              <a:ext cx="961318" cy="710541"/>
            </a:xfrm>
            <a:custGeom>
              <a:avLst/>
              <a:gdLst>
                <a:gd name="T0" fmla="*/ 23 w 77"/>
                <a:gd name="T1" fmla="*/ 40 h 57"/>
                <a:gd name="T2" fmla="*/ 0 w 77"/>
                <a:gd name="T3" fmla="*/ 0 h 57"/>
                <a:gd name="T4" fmla="*/ 49 w 77"/>
                <a:gd name="T5" fmla="*/ 16 h 57"/>
                <a:gd name="T6" fmla="*/ 72 w 77"/>
                <a:gd name="T7" fmla="*/ 52 h 57"/>
                <a:gd name="T8" fmla="*/ 23 w 77"/>
                <a:gd name="T9" fmla="*/ 4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57">
                  <a:moveTo>
                    <a:pt x="23" y="40"/>
                  </a:moveTo>
                  <a:cubicBezTo>
                    <a:pt x="6" y="25"/>
                    <a:pt x="0" y="0"/>
                    <a:pt x="0" y="0"/>
                  </a:cubicBezTo>
                  <a:cubicBezTo>
                    <a:pt x="11" y="7"/>
                    <a:pt x="31" y="5"/>
                    <a:pt x="49" y="16"/>
                  </a:cubicBezTo>
                  <a:cubicBezTo>
                    <a:pt x="77" y="33"/>
                    <a:pt x="72" y="52"/>
                    <a:pt x="72" y="52"/>
                  </a:cubicBezTo>
                  <a:cubicBezTo>
                    <a:pt x="63" y="55"/>
                    <a:pt x="44" y="57"/>
                    <a:pt x="23" y="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04158" y="1732706"/>
              <a:ext cx="360495" cy="783684"/>
            </a:xfrm>
            <a:custGeom>
              <a:avLst/>
              <a:gdLst>
                <a:gd name="T0" fmla="*/ 1 w 29"/>
                <a:gd name="T1" fmla="*/ 31 h 63"/>
                <a:gd name="T2" fmla="*/ 11 w 29"/>
                <a:gd name="T3" fmla="*/ 0 h 63"/>
                <a:gd name="T4" fmla="*/ 25 w 29"/>
                <a:gd name="T5" fmla="*/ 34 h 63"/>
                <a:gd name="T6" fmla="*/ 17 w 29"/>
                <a:gd name="T7" fmla="*/ 63 h 63"/>
                <a:gd name="T8" fmla="*/ 1 w 29"/>
                <a:gd name="T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3">
                  <a:moveTo>
                    <a:pt x="1" y="31"/>
                  </a:moveTo>
                  <a:cubicBezTo>
                    <a:pt x="0" y="15"/>
                    <a:pt x="11" y="0"/>
                    <a:pt x="11" y="0"/>
                  </a:cubicBezTo>
                  <a:cubicBezTo>
                    <a:pt x="12" y="9"/>
                    <a:pt x="23" y="19"/>
                    <a:pt x="25" y="34"/>
                  </a:cubicBezTo>
                  <a:cubicBezTo>
                    <a:pt x="29" y="57"/>
                    <a:pt x="17" y="63"/>
                    <a:pt x="17" y="63"/>
                  </a:cubicBezTo>
                  <a:cubicBezTo>
                    <a:pt x="11" y="60"/>
                    <a:pt x="1" y="51"/>
                    <a:pt x="1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57780" y="2229040"/>
              <a:ext cx="308249" cy="475435"/>
            </a:xfrm>
            <a:custGeom>
              <a:avLst/>
              <a:gdLst>
                <a:gd name="T0" fmla="*/ 3 w 25"/>
                <a:gd name="T1" fmla="*/ 21 h 38"/>
                <a:gd name="T2" fmla="*/ 4 w 25"/>
                <a:gd name="T3" fmla="*/ 0 h 38"/>
                <a:gd name="T4" fmla="*/ 19 w 25"/>
                <a:gd name="T5" fmla="*/ 19 h 38"/>
                <a:gd name="T6" fmla="*/ 19 w 25"/>
                <a:gd name="T7" fmla="*/ 38 h 38"/>
                <a:gd name="T8" fmla="*/ 3 w 25"/>
                <a:gd name="T9" fmla="*/ 2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8">
                  <a:moveTo>
                    <a:pt x="3" y="21"/>
                  </a:moveTo>
                  <a:cubicBezTo>
                    <a:pt x="0" y="11"/>
                    <a:pt x="4" y="0"/>
                    <a:pt x="4" y="0"/>
                  </a:cubicBezTo>
                  <a:cubicBezTo>
                    <a:pt x="7" y="5"/>
                    <a:pt x="15" y="10"/>
                    <a:pt x="19" y="19"/>
                  </a:cubicBezTo>
                  <a:cubicBezTo>
                    <a:pt x="25" y="32"/>
                    <a:pt x="19" y="38"/>
                    <a:pt x="19" y="38"/>
                  </a:cubicBezTo>
                  <a:cubicBezTo>
                    <a:pt x="14" y="37"/>
                    <a:pt x="7" y="33"/>
                    <a:pt x="3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24504" y="2255162"/>
              <a:ext cx="344821" cy="423190"/>
            </a:xfrm>
            <a:custGeom>
              <a:avLst/>
              <a:gdLst>
                <a:gd name="T0" fmla="*/ 9 w 28"/>
                <a:gd name="T1" fmla="*/ 9 h 34"/>
                <a:gd name="T2" fmla="*/ 28 w 28"/>
                <a:gd name="T3" fmla="*/ 0 h 34"/>
                <a:gd name="T4" fmla="*/ 19 w 28"/>
                <a:gd name="T5" fmla="*/ 22 h 34"/>
                <a:gd name="T6" fmla="*/ 2 w 28"/>
                <a:gd name="T7" fmla="*/ 31 h 34"/>
                <a:gd name="T8" fmla="*/ 9 w 28"/>
                <a:gd name="T9" fmla="*/ 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4">
                  <a:moveTo>
                    <a:pt x="9" y="9"/>
                  </a:moveTo>
                  <a:cubicBezTo>
                    <a:pt x="17" y="2"/>
                    <a:pt x="28" y="0"/>
                    <a:pt x="28" y="0"/>
                  </a:cubicBezTo>
                  <a:cubicBezTo>
                    <a:pt x="25" y="5"/>
                    <a:pt x="25" y="14"/>
                    <a:pt x="19" y="22"/>
                  </a:cubicBezTo>
                  <a:cubicBezTo>
                    <a:pt x="10" y="34"/>
                    <a:pt x="2" y="31"/>
                    <a:pt x="2" y="31"/>
                  </a:cubicBezTo>
                  <a:cubicBezTo>
                    <a:pt x="1" y="27"/>
                    <a:pt x="0" y="18"/>
                    <a:pt x="9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2004" y="1706583"/>
              <a:ext cx="423190" cy="736663"/>
            </a:xfrm>
            <a:custGeom>
              <a:avLst/>
              <a:gdLst>
                <a:gd name="T0" fmla="*/ 8 w 34"/>
                <a:gd name="T1" fmla="*/ 23 h 59"/>
                <a:gd name="T2" fmla="*/ 32 w 34"/>
                <a:gd name="T3" fmla="*/ 0 h 59"/>
                <a:gd name="T4" fmla="*/ 29 w 34"/>
                <a:gd name="T5" fmla="*/ 37 h 59"/>
                <a:gd name="T6" fmla="*/ 8 w 34"/>
                <a:gd name="T7" fmla="*/ 59 h 59"/>
                <a:gd name="T8" fmla="*/ 8 w 34"/>
                <a:gd name="T9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9">
                  <a:moveTo>
                    <a:pt x="8" y="23"/>
                  </a:moveTo>
                  <a:cubicBezTo>
                    <a:pt x="15" y="8"/>
                    <a:pt x="32" y="0"/>
                    <a:pt x="32" y="0"/>
                  </a:cubicBezTo>
                  <a:cubicBezTo>
                    <a:pt x="29" y="8"/>
                    <a:pt x="34" y="22"/>
                    <a:pt x="29" y="37"/>
                  </a:cubicBezTo>
                  <a:cubicBezTo>
                    <a:pt x="22" y="58"/>
                    <a:pt x="8" y="59"/>
                    <a:pt x="8" y="59"/>
                  </a:cubicBezTo>
                  <a:cubicBezTo>
                    <a:pt x="4" y="53"/>
                    <a:pt x="0" y="40"/>
                    <a:pt x="8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32390" y="2714924"/>
              <a:ext cx="1133729" cy="1468102"/>
            </a:xfrm>
            <a:custGeom>
              <a:avLst/>
              <a:gdLst>
                <a:gd name="T0" fmla="*/ 14 w 91"/>
                <a:gd name="T1" fmla="*/ 69 h 118"/>
                <a:gd name="T2" fmla="*/ 9 w 91"/>
                <a:gd name="T3" fmla="*/ 0 h 118"/>
                <a:gd name="T4" fmla="*/ 65 w 91"/>
                <a:gd name="T5" fmla="*/ 54 h 118"/>
                <a:gd name="T6" fmla="*/ 72 w 91"/>
                <a:gd name="T7" fmla="*/ 118 h 118"/>
                <a:gd name="T8" fmla="*/ 14 w 91"/>
                <a:gd name="T9" fmla="*/ 6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8">
                  <a:moveTo>
                    <a:pt x="14" y="69"/>
                  </a:moveTo>
                  <a:cubicBezTo>
                    <a:pt x="0" y="38"/>
                    <a:pt x="9" y="0"/>
                    <a:pt x="9" y="0"/>
                  </a:cubicBezTo>
                  <a:cubicBezTo>
                    <a:pt x="19" y="16"/>
                    <a:pt x="47" y="27"/>
                    <a:pt x="65" y="54"/>
                  </a:cubicBezTo>
                  <a:cubicBezTo>
                    <a:pt x="91" y="95"/>
                    <a:pt x="72" y="118"/>
                    <a:pt x="72" y="118"/>
                  </a:cubicBezTo>
                  <a:cubicBezTo>
                    <a:pt x="58" y="116"/>
                    <a:pt x="31" y="106"/>
                    <a:pt x="14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18275" y="1967811"/>
              <a:ext cx="585150" cy="1118056"/>
            </a:xfrm>
            <a:custGeom>
              <a:avLst/>
              <a:gdLst>
                <a:gd name="T0" fmla="*/ 3 w 47"/>
                <a:gd name="T1" fmla="*/ 46 h 90"/>
                <a:gd name="T2" fmla="*/ 14 w 47"/>
                <a:gd name="T3" fmla="*/ 0 h 90"/>
                <a:gd name="T4" fmla="*/ 39 w 47"/>
                <a:gd name="T5" fmla="*/ 47 h 90"/>
                <a:gd name="T6" fmla="*/ 30 w 47"/>
                <a:gd name="T7" fmla="*/ 90 h 90"/>
                <a:gd name="T8" fmla="*/ 3 w 47"/>
                <a:gd name="T9" fmla="*/ 4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90">
                  <a:moveTo>
                    <a:pt x="3" y="46"/>
                  </a:moveTo>
                  <a:cubicBezTo>
                    <a:pt x="0" y="23"/>
                    <a:pt x="14" y="0"/>
                    <a:pt x="14" y="0"/>
                  </a:cubicBezTo>
                  <a:cubicBezTo>
                    <a:pt x="17" y="13"/>
                    <a:pt x="33" y="25"/>
                    <a:pt x="39" y="47"/>
                  </a:cubicBezTo>
                  <a:cubicBezTo>
                    <a:pt x="47" y="79"/>
                    <a:pt x="30" y="90"/>
                    <a:pt x="30" y="90"/>
                  </a:cubicBezTo>
                  <a:cubicBezTo>
                    <a:pt x="21" y="85"/>
                    <a:pt x="6" y="73"/>
                    <a:pt x="3" y="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40088" y="2004383"/>
              <a:ext cx="694866" cy="997892"/>
            </a:xfrm>
            <a:custGeom>
              <a:avLst/>
              <a:gdLst>
                <a:gd name="T0" fmla="*/ 17 w 56"/>
                <a:gd name="T1" fmla="*/ 26 h 80"/>
                <a:gd name="T2" fmla="*/ 56 w 56"/>
                <a:gd name="T3" fmla="*/ 0 h 80"/>
                <a:gd name="T4" fmla="*/ 42 w 56"/>
                <a:gd name="T5" fmla="*/ 51 h 80"/>
                <a:gd name="T6" fmla="*/ 7 w 56"/>
                <a:gd name="T7" fmla="*/ 76 h 80"/>
                <a:gd name="T8" fmla="*/ 17 w 56"/>
                <a:gd name="T9" fmla="*/ 2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80">
                  <a:moveTo>
                    <a:pt x="17" y="26"/>
                  </a:moveTo>
                  <a:cubicBezTo>
                    <a:pt x="31" y="7"/>
                    <a:pt x="56" y="0"/>
                    <a:pt x="56" y="0"/>
                  </a:cubicBezTo>
                  <a:cubicBezTo>
                    <a:pt x="50" y="11"/>
                    <a:pt x="53" y="31"/>
                    <a:pt x="42" y="51"/>
                  </a:cubicBezTo>
                  <a:cubicBezTo>
                    <a:pt x="27" y="80"/>
                    <a:pt x="7" y="76"/>
                    <a:pt x="7" y="76"/>
                  </a:cubicBezTo>
                  <a:cubicBezTo>
                    <a:pt x="4" y="67"/>
                    <a:pt x="0" y="48"/>
                    <a:pt x="17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61719" y="2725373"/>
              <a:ext cx="1060585" cy="1431530"/>
            </a:xfrm>
            <a:custGeom>
              <a:avLst/>
              <a:gdLst>
                <a:gd name="T0" fmla="*/ 25 w 85"/>
                <a:gd name="T1" fmla="*/ 35 h 115"/>
                <a:gd name="T2" fmla="*/ 85 w 85"/>
                <a:gd name="T3" fmla="*/ 0 h 115"/>
                <a:gd name="T4" fmla="*/ 61 w 85"/>
                <a:gd name="T5" fmla="*/ 74 h 115"/>
                <a:gd name="T6" fmla="*/ 8 w 85"/>
                <a:gd name="T7" fmla="*/ 109 h 115"/>
                <a:gd name="T8" fmla="*/ 25 w 85"/>
                <a:gd name="T9" fmla="*/ 3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15">
                  <a:moveTo>
                    <a:pt x="25" y="35"/>
                  </a:moveTo>
                  <a:cubicBezTo>
                    <a:pt x="47" y="9"/>
                    <a:pt x="85" y="0"/>
                    <a:pt x="85" y="0"/>
                  </a:cubicBezTo>
                  <a:cubicBezTo>
                    <a:pt x="75" y="16"/>
                    <a:pt x="78" y="46"/>
                    <a:pt x="61" y="74"/>
                  </a:cubicBezTo>
                  <a:cubicBezTo>
                    <a:pt x="36" y="115"/>
                    <a:pt x="8" y="109"/>
                    <a:pt x="8" y="109"/>
                  </a:cubicBezTo>
                  <a:cubicBezTo>
                    <a:pt x="3" y="95"/>
                    <a:pt x="0" y="67"/>
                    <a:pt x="25" y="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09202" y="2777618"/>
              <a:ext cx="470210" cy="632172"/>
            </a:xfrm>
            <a:custGeom>
              <a:avLst/>
              <a:gdLst>
                <a:gd name="T0" fmla="*/ 6 w 38"/>
                <a:gd name="T1" fmla="*/ 29 h 51"/>
                <a:gd name="T2" fmla="*/ 4 w 38"/>
                <a:gd name="T3" fmla="*/ 0 h 51"/>
                <a:gd name="T4" fmla="*/ 28 w 38"/>
                <a:gd name="T5" fmla="*/ 24 h 51"/>
                <a:gd name="T6" fmla="*/ 30 w 38"/>
                <a:gd name="T7" fmla="*/ 51 h 51"/>
                <a:gd name="T8" fmla="*/ 6 w 38"/>
                <a:gd name="T9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1">
                  <a:moveTo>
                    <a:pt x="6" y="29"/>
                  </a:moveTo>
                  <a:cubicBezTo>
                    <a:pt x="0" y="16"/>
                    <a:pt x="4" y="0"/>
                    <a:pt x="4" y="0"/>
                  </a:cubicBezTo>
                  <a:cubicBezTo>
                    <a:pt x="9" y="7"/>
                    <a:pt x="20" y="12"/>
                    <a:pt x="28" y="24"/>
                  </a:cubicBezTo>
                  <a:cubicBezTo>
                    <a:pt x="38" y="41"/>
                    <a:pt x="30" y="51"/>
                    <a:pt x="30" y="51"/>
                  </a:cubicBezTo>
                  <a:cubicBezTo>
                    <a:pt x="24" y="49"/>
                    <a:pt x="13" y="45"/>
                    <a:pt x="6" y="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6181" y="2923906"/>
              <a:ext cx="559028" cy="522457"/>
            </a:xfrm>
            <a:custGeom>
              <a:avLst/>
              <a:gdLst>
                <a:gd name="T0" fmla="*/ 16 w 45"/>
                <a:gd name="T1" fmla="*/ 8 h 42"/>
                <a:gd name="T2" fmla="*/ 45 w 45"/>
                <a:gd name="T3" fmla="*/ 1 h 42"/>
                <a:gd name="T4" fmla="*/ 26 w 45"/>
                <a:gd name="T5" fmla="*/ 28 h 42"/>
                <a:gd name="T6" fmla="*/ 0 w 45"/>
                <a:gd name="T7" fmla="*/ 35 h 42"/>
                <a:gd name="T8" fmla="*/ 16 w 45"/>
                <a:gd name="T9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2">
                  <a:moveTo>
                    <a:pt x="16" y="8"/>
                  </a:moveTo>
                  <a:cubicBezTo>
                    <a:pt x="28" y="0"/>
                    <a:pt x="45" y="1"/>
                    <a:pt x="45" y="1"/>
                  </a:cubicBezTo>
                  <a:cubicBezTo>
                    <a:pt x="39" y="6"/>
                    <a:pt x="36" y="19"/>
                    <a:pt x="26" y="28"/>
                  </a:cubicBezTo>
                  <a:cubicBezTo>
                    <a:pt x="11" y="42"/>
                    <a:pt x="0" y="35"/>
                    <a:pt x="0" y="35"/>
                  </a:cubicBezTo>
                  <a:cubicBezTo>
                    <a:pt x="0" y="29"/>
                    <a:pt x="2" y="17"/>
                    <a:pt x="1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51179" y="2391000"/>
              <a:ext cx="710540" cy="1656186"/>
            </a:xfrm>
            <a:custGeom>
              <a:avLst/>
              <a:gdLst>
                <a:gd name="T0" fmla="*/ 39 w 57"/>
                <a:gd name="T1" fmla="*/ 0 h 133"/>
                <a:gd name="T2" fmla="*/ 6 w 57"/>
                <a:gd name="T3" fmla="*/ 61 h 133"/>
                <a:gd name="T4" fmla="*/ 29 w 57"/>
                <a:gd name="T5" fmla="*/ 133 h 133"/>
                <a:gd name="T6" fmla="*/ 57 w 57"/>
                <a:gd name="T7" fmla="*/ 75 h 133"/>
                <a:gd name="T8" fmla="*/ 39 w 57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33">
                  <a:moveTo>
                    <a:pt x="39" y="0"/>
                  </a:moveTo>
                  <a:cubicBezTo>
                    <a:pt x="39" y="0"/>
                    <a:pt x="11" y="27"/>
                    <a:pt x="6" y="61"/>
                  </a:cubicBezTo>
                  <a:cubicBezTo>
                    <a:pt x="0" y="101"/>
                    <a:pt x="18" y="123"/>
                    <a:pt x="29" y="133"/>
                  </a:cubicBezTo>
                  <a:cubicBezTo>
                    <a:pt x="29" y="133"/>
                    <a:pt x="57" y="124"/>
                    <a:pt x="57" y="75"/>
                  </a:cubicBezTo>
                  <a:cubicBezTo>
                    <a:pt x="57" y="43"/>
                    <a:pt x="39" y="19"/>
                    <a:pt x="3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5518843" y="1386180"/>
            <a:ext cx="4884836" cy="4523793"/>
            <a:chOff x="5955723" y="1362125"/>
            <a:chExt cx="4884836" cy="4523793"/>
          </a:xfrm>
        </p:grpSpPr>
        <p:grpSp>
          <p:nvGrpSpPr>
            <p:cNvPr id="26" name="组合 25"/>
            <p:cNvGrpSpPr/>
            <p:nvPr/>
          </p:nvGrpSpPr>
          <p:grpSpPr>
            <a:xfrm>
              <a:off x="5955723" y="3101961"/>
              <a:ext cx="4496125" cy="1302652"/>
              <a:chOff x="1263980" y="3222806"/>
              <a:chExt cx="4496125" cy="1302652"/>
            </a:xfrm>
          </p:grpSpPr>
          <p:grpSp>
            <p:nvGrpSpPr>
              <p:cNvPr id="27" name="Group 79"/>
              <p:cNvGrpSpPr/>
              <p:nvPr/>
            </p:nvGrpSpPr>
            <p:grpSpPr>
              <a:xfrm>
                <a:off x="1598003" y="3269836"/>
                <a:ext cx="781113" cy="781112"/>
                <a:chOff x="4127501" y="4194175"/>
                <a:chExt cx="909638" cy="909637"/>
              </a:xfrm>
              <a:solidFill>
                <a:schemeClr val="accent3"/>
              </a:solidFill>
            </p:grpSpPr>
            <p:sp>
              <p:nvSpPr>
                <p:cNvPr id="3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386263" y="4659313"/>
                  <a:ext cx="96838" cy="192087"/>
                </a:xfrm>
                <a:custGeom>
                  <a:avLst/>
                  <a:gdLst>
                    <a:gd name="T0" fmla="*/ 0 w 61"/>
                    <a:gd name="T1" fmla="*/ 18 h 121"/>
                    <a:gd name="T2" fmla="*/ 22 w 61"/>
                    <a:gd name="T3" fmla="*/ 18 h 121"/>
                    <a:gd name="T4" fmla="*/ 22 w 61"/>
                    <a:gd name="T5" fmla="*/ 121 h 121"/>
                    <a:gd name="T6" fmla="*/ 40 w 61"/>
                    <a:gd name="T7" fmla="*/ 121 h 121"/>
                    <a:gd name="T8" fmla="*/ 40 w 61"/>
                    <a:gd name="T9" fmla="*/ 18 h 121"/>
                    <a:gd name="T10" fmla="*/ 61 w 61"/>
                    <a:gd name="T11" fmla="*/ 18 h 121"/>
                    <a:gd name="T12" fmla="*/ 61 w 61"/>
                    <a:gd name="T13" fmla="*/ 0 h 121"/>
                    <a:gd name="T14" fmla="*/ 0 w 61"/>
                    <a:gd name="T15" fmla="*/ 0 h 121"/>
                    <a:gd name="T16" fmla="*/ 0 w 61"/>
                    <a:gd name="T17" fmla="*/ 1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1" h="121">
                      <a:moveTo>
                        <a:pt x="0" y="18"/>
                      </a:moveTo>
                      <a:lnTo>
                        <a:pt x="22" y="18"/>
                      </a:lnTo>
                      <a:lnTo>
                        <a:pt x="22" y="121"/>
                      </a:lnTo>
                      <a:lnTo>
                        <a:pt x="40" y="121"/>
                      </a:lnTo>
                      <a:lnTo>
                        <a:pt x="40" y="18"/>
                      </a:lnTo>
                      <a:lnTo>
                        <a:pt x="61" y="18"/>
                      </a:lnTo>
                      <a:lnTo>
                        <a:pt x="61" y="0"/>
                      </a:lnTo>
                      <a:lnTo>
                        <a:pt x="0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572001" y="4440238"/>
                  <a:ext cx="25400" cy="109537"/>
                </a:xfrm>
                <a:custGeom>
                  <a:avLst/>
                  <a:gdLst>
                    <a:gd name="T0" fmla="*/ 3 w 6"/>
                    <a:gd name="T1" fmla="*/ 26 h 26"/>
                    <a:gd name="T2" fmla="*/ 5 w 6"/>
                    <a:gd name="T3" fmla="*/ 25 h 26"/>
                    <a:gd name="T4" fmla="*/ 6 w 6"/>
                    <a:gd name="T5" fmla="*/ 23 h 26"/>
                    <a:gd name="T6" fmla="*/ 6 w 6"/>
                    <a:gd name="T7" fmla="*/ 3 h 26"/>
                    <a:gd name="T8" fmla="*/ 5 w 6"/>
                    <a:gd name="T9" fmla="*/ 1 h 26"/>
                    <a:gd name="T10" fmla="*/ 3 w 6"/>
                    <a:gd name="T11" fmla="*/ 0 h 26"/>
                    <a:gd name="T12" fmla="*/ 0 w 6"/>
                    <a:gd name="T13" fmla="*/ 1 h 26"/>
                    <a:gd name="T14" fmla="*/ 0 w 6"/>
                    <a:gd name="T15" fmla="*/ 3 h 26"/>
                    <a:gd name="T16" fmla="*/ 0 w 6"/>
                    <a:gd name="T17" fmla="*/ 23 h 26"/>
                    <a:gd name="T18" fmla="*/ 0 w 6"/>
                    <a:gd name="T19" fmla="*/ 25 h 26"/>
                    <a:gd name="T20" fmla="*/ 3 w 6"/>
                    <a:gd name="T21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26">
                      <a:moveTo>
                        <a:pt x="3" y="26"/>
                      </a:moveTo>
                      <a:cubicBezTo>
                        <a:pt x="4" y="26"/>
                        <a:pt x="5" y="26"/>
                        <a:pt x="5" y="25"/>
                      </a:cubicBezTo>
                      <a:cubicBezTo>
                        <a:pt x="6" y="25"/>
                        <a:pt x="6" y="24"/>
                        <a:pt x="6" y="2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6" y="1"/>
                        <a:pt x="5" y="1"/>
                      </a:cubicBezTo>
                      <a:cubicBezTo>
                        <a:pt x="5" y="0"/>
                        <a:pt x="4" y="0"/>
                        <a:pt x="3" y="0"/>
                      </a:cubicBezTo>
                      <a:cubicBezTo>
                        <a:pt x="2" y="0"/>
                        <a:pt x="1" y="0"/>
                        <a:pt x="0" y="1"/>
                      </a:cubicBez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5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4600576" y="4659313"/>
                  <a:ext cx="79375" cy="192087"/>
                </a:xfrm>
                <a:custGeom>
                  <a:avLst/>
                  <a:gdLst>
                    <a:gd name="T0" fmla="*/ 13 w 19"/>
                    <a:gd name="T1" fmla="*/ 12 h 46"/>
                    <a:gd name="T2" fmla="*/ 9 w 19"/>
                    <a:gd name="T3" fmla="*/ 12 h 46"/>
                    <a:gd name="T4" fmla="*/ 6 w 19"/>
                    <a:gd name="T5" fmla="*/ 15 h 46"/>
                    <a:gd name="T6" fmla="*/ 6 w 19"/>
                    <a:gd name="T7" fmla="*/ 0 h 46"/>
                    <a:gd name="T8" fmla="*/ 0 w 19"/>
                    <a:gd name="T9" fmla="*/ 0 h 46"/>
                    <a:gd name="T10" fmla="*/ 0 w 19"/>
                    <a:gd name="T11" fmla="*/ 46 h 46"/>
                    <a:gd name="T12" fmla="*/ 6 w 19"/>
                    <a:gd name="T13" fmla="*/ 46 h 46"/>
                    <a:gd name="T14" fmla="*/ 6 w 19"/>
                    <a:gd name="T15" fmla="*/ 43 h 46"/>
                    <a:gd name="T16" fmla="*/ 9 w 19"/>
                    <a:gd name="T17" fmla="*/ 45 h 46"/>
                    <a:gd name="T18" fmla="*/ 13 w 19"/>
                    <a:gd name="T19" fmla="*/ 46 h 46"/>
                    <a:gd name="T20" fmla="*/ 18 w 19"/>
                    <a:gd name="T21" fmla="*/ 44 h 46"/>
                    <a:gd name="T22" fmla="*/ 19 w 19"/>
                    <a:gd name="T23" fmla="*/ 39 h 46"/>
                    <a:gd name="T24" fmla="*/ 19 w 19"/>
                    <a:gd name="T25" fmla="*/ 20 h 46"/>
                    <a:gd name="T26" fmla="*/ 17 w 19"/>
                    <a:gd name="T27" fmla="*/ 14 h 46"/>
                    <a:gd name="T28" fmla="*/ 13 w 19"/>
                    <a:gd name="T29" fmla="*/ 12 h 46"/>
                    <a:gd name="T30" fmla="*/ 12 w 19"/>
                    <a:gd name="T31" fmla="*/ 38 h 46"/>
                    <a:gd name="T32" fmla="*/ 12 w 19"/>
                    <a:gd name="T33" fmla="*/ 40 h 46"/>
                    <a:gd name="T34" fmla="*/ 10 w 19"/>
                    <a:gd name="T35" fmla="*/ 41 h 46"/>
                    <a:gd name="T36" fmla="*/ 8 w 19"/>
                    <a:gd name="T37" fmla="*/ 41 h 46"/>
                    <a:gd name="T38" fmla="*/ 6 w 19"/>
                    <a:gd name="T39" fmla="*/ 39 h 46"/>
                    <a:gd name="T40" fmla="*/ 6 w 19"/>
                    <a:gd name="T41" fmla="*/ 18 h 46"/>
                    <a:gd name="T42" fmla="*/ 8 w 19"/>
                    <a:gd name="T43" fmla="*/ 17 h 46"/>
                    <a:gd name="T44" fmla="*/ 9 w 19"/>
                    <a:gd name="T45" fmla="*/ 17 h 46"/>
                    <a:gd name="T46" fmla="*/ 11 w 19"/>
                    <a:gd name="T47" fmla="*/ 18 h 46"/>
                    <a:gd name="T48" fmla="*/ 12 w 19"/>
                    <a:gd name="T49" fmla="*/ 20 h 46"/>
                    <a:gd name="T50" fmla="*/ 12 w 19"/>
                    <a:gd name="T51" fmla="*/ 3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9" h="46">
                      <a:moveTo>
                        <a:pt x="13" y="12"/>
                      </a:moveTo>
                      <a:cubicBezTo>
                        <a:pt x="11" y="12"/>
                        <a:pt x="10" y="12"/>
                        <a:pt x="9" y="12"/>
                      </a:cubicBezTo>
                      <a:cubicBezTo>
                        <a:pt x="8" y="13"/>
                        <a:pt x="7" y="14"/>
                        <a:pt x="6" y="15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6" y="46"/>
                        <a:pt x="6" y="46"/>
                        <a:pt x="6" y="46"/>
                      </a:cubicBezTo>
                      <a:cubicBezTo>
                        <a:pt x="6" y="43"/>
                        <a:pt x="6" y="43"/>
                        <a:pt x="6" y="43"/>
                      </a:cubicBezTo>
                      <a:cubicBezTo>
                        <a:pt x="7" y="44"/>
                        <a:pt x="8" y="45"/>
                        <a:pt x="9" y="45"/>
                      </a:cubicBezTo>
                      <a:cubicBezTo>
                        <a:pt x="10" y="46"/>
                        <a:pt x="12" y="46"/>
                        <a:pt x="13" y="46"/>
                      </a:cubicBezTo>
                      <a:cubicBezTo>
                        <a:pt x="15" y="46"/>
                        <a:pt x="16" y="46"/>
                        <a:pt x="18" y="44"/>
                      </a:cubicBezTo>
                      <a:cubicBezTo>
                        <a:pt x="19" y="43"/>
                        <a:pt x="19" y="41"/>
                        <a:pt x="19" y="39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9" y="17"/>
                        <a:pt x="19" y="15"/>
                        <a:pt x="17" y="14"/>
                      </a:cubicBezTo>
                      <a:cubicBezTo>
                        <a:pt x="16" y="12"/>
                        <a:pt x="15" y="12"/>
                        <a:pt x="13" y="12"/>
                      </a:cubicBezTo>
                      <a:close/>
                      <a:moveTo>
                        <a:pt x="12" y="38"/>
                      </a:moveTo>
                      <a:cubicBezTo>
                        <a:pt x="12" y="39"/>
                        <a:pt x="12" y="40"/>
                        <a:pt x="12" y="40"/>
                      </a:cubicBezTo>
                      <a:cubicBezTo>
                        <a:pt x="11" y="41"/>
                        <a:pt x="11" y="41"/>
                        <a:pt x="10" y="41"/>
                      </a:cubicBezTo>
                      <a:cubicBezTo>
                        <a:pt x="9" y="41"/>
                        <a:pt x="9" y="41"/>
                        <a:pt x="8" y="41"/>
                      </a:cubicBezTo>
                      <a:cubicBezTo>
                        <a:pt x="8" y="40"/>
                        <a:pt x="7" y="40"/>
                        <a:pt x="6" y="39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7" y="17"/>
                        <a:pt x="8" y="17"/>
                      </a:cubicBezTo>
                      <a:cubicBezTo>
                        <a:pt x="8" y="17"/>
                        <a:pt x="9" y="17"/>
                        <a:pt x="9" y="17"/>
                      </a:cubicBezTo>
                      <a:cubicBezTo>
                        <a:pt x="10" y="17"/>
                        <a:pt x="11" y="17"/>
                        <a:pt x="11" y="18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lnTo>
                        <a:pt x="12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495801" y="4710113"/>
                  <a:ext cx="84138" cy="141287"/>
                </a:xfrm>
                <a:custGeom>
                  <a:avLst/>
                  <a:gdLst>
                    <a:gd name="T0" fmla="*/ 13 w 20"/>
                    <a:gd name="T1" fmla="*/ 26 h 34"/>
                    <a:gd name="T2" fmla="*/ 11 w 20"/>
                    <a:gd name="T3" fmla="*/ 27 h 34"/>
                    <a:gd name="T4" fmla="*/ 9 w 20"/>
                    <a:gd name="T5" fmla="*/ 28 h 34"/>
                    <a:gd name="T6" fmla="*/ 7 w 20"/>
                    <a:gd name="T7" fmla="*/ 28 h 34"/>
                    <a:gd name="T8" fmla="*/ 7 w 20"/>
                    <a:gd name="T9" fmla="*/ 26 h 34"/>
                    <a:gd name="T10" fmla="*/ 7 w 20"/>
                    <a:gd name="T11" fmla="*/ 0 h 34"/>
                    <a:gd name="T12" fmla="*/ 0 w 20"/>
                    <a:gd name="T13" fmla="*/ 0 h 34"/>
                    <a:gd name="T14" fmla="*/ 0 w 20"/>
                    <a:gd name="T15" fmla="*/ 28 h 34"/>
                    <a:gd name="T16" fmla="*/ 1 w 20"/>
                    <a:gd name="T17" fmla="*/ 33 h 34"/>
                    <a:gd name="T18" fmla="*/ 5 w 20"/>
                    <a:gd name="T19" fmla="*/ 34 h 34"/>
                    <a:gd name="T20" fmla="*/ 9 w 20"/>
                    <a:gd name="T21" fmla="*/ 33 h 34"/>
                    <a:gd name="T22" fmla="*/ 13 w 20"/>
                    <a:gd name="T23" fmla="*/ 30 h 34"/>
                    <a:gd name="T24" fmla="*/ 13 w 20"/>
                    <a:gd name="T25" fmla="*/ 34 h 34"/>
                    <a:gd name="T26" fmla="*/ 20 w 20"/>
                    <a:gd name="T27" fmla="*/ 34 h 34"/>
                    <a:gd name="T28" fmla="*/ 20 w 20"/>
                    <a:gd name="T29" fmla="*/ 0 h 34"/>
                    <a:gd name="T30" fmla="*/ 13 w 20"/>
                    <a:gd name="T31" fmla="*/ 0 h 34"/>
                    <a:gd name="T32" fmla="*/ 13 w 20"/>
                    <a:gd name="T33" fmla="*/ 26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34">
                      <a:moveTo>
                        <a:pt x="13" y="26"/>
                      </a:moveTo>
                      <a:cubicBezTo>
                        <a:pt x="12" y="26"/>
                        <a:pt x="11" y="27"/>
                        <a:pt x="11" y="27"/>
                      </a:cubicBezTo>
                      <a:cubicBezTo>
                        <a:pt x="10" y="28"/>
                        <a:pt x="9" y="28"/>
                        <a:pt x="9" y="28"/>
                      </a:cubicBezTo>
                      <a:cubicBezTo>
                        <a:pt x="8" y="28"/>
                        <a:pt x="8" y="28"/>
                        <a:pt x="7" y="28"/>
                      </a:cubicBezTo>
                      <a:cubicBezTo>
                        <a:pt x="7" y="27"/>
                        <a:pt x="7" y="27"/>
                        <a:pt x="7" y="26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0"/>
                        <a:pt x="1" y="32"/>
                        <a:pt x="1" y="33"/>
                      </a:cubicBezTo>
                      <a:cubicBezTo>
                        <a:pt x="2" y="34"/>
                        <a:pt x="3" y="34"/>
                        <a:pt x="5" y="34"/>
                      </a:cubicBezTo>
                      <a:cubicBezTo>
                        <a:pt x="6" y="34"/>
                        <a:pt x="8" y="34"/>
                        <a:pt x="9" y="33"/>
                      </a:cubicBezTo>
                      <a:cubicBezTo>
                        <a:pt x="10" y="32"/>
                        <a:pt x="12" y="31"/>
                        <a:pt x="13" y="30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lnTo>
                        <a:pt x="13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7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4127501" y="4194175"/>
                  <a:ext cx="909638" cy="909637"/>
                </a:xfrm>
                <a:custGeom>
                  <a:avLst/>
                  <a:gdLst>
                    <a:gd name="T0" fmla="*/ 108 w 217"/>
                    <a:gd name="T1" fmla="*/ 0 h 217"/>
                    <a:gd name="T2" fmla="*/ 0 w 217"/>
                    <a:gd name="T3" fmla="*/ 108 h 217"/>
                    <a:gd name="T4" fmla="*/ 108 w 217"/>
                    <a:gd name="T5" fmla="*/ 217 h 217"/>
                    <a:gd name="T6" fmla="*/ 217 w 217"/>
                    <a:gd name="T7" fmla="*/ 108 h 217"/>
                    <a:gd name="T8" fmla="*/ 108 w 217"/>
                    <a:gd name="T9" fmla="*/ 0 h 217"/>
                    <a:gd name="T10" fmla="*/ 126 w 217"/>
                    <a:gd name="T11" fmla="*/ 53 h 217"/>
                    <a:gd name="T12" fmla="*/ 134 w 217"/>
                    <a:gd name="T13" fmla="*/ 53 h 217"/>
                    <a:gd name="T14" fmla="*/ 134 w 217"/>
                    <a:gd name="T15" fmla="*/ 82 h 217"/>
                    <a:gd name="T16" fmla="*/ 134 w 217"/>
                    <a:gd name="T17" fmla="*/ 84 h 217"/>
                    <a:gd name="T18" fmla="*/ 136 w 217"/>
                    <a:gd name="T19" fmla="*/ 84 h 217"/>
                    <a:gd name="T20" fmla="*/ 138 w 217"/>
                    <a:gd name="T21" fmla="*/ 84 h 217"/>
                    <a:gd name="T22" fmla="*/ 140 w 217"/>
                    <a:gd name="T23" fmla="*/ 82 h 217"/>
                    <a:gd name="T24" fmla="*/ 140 w 217"/>
                    <a:gd name="T25" fmla="*/ 53 h 217"/>
                    <a:gd name="T26" fmla="*/ 148 w 217"/>
                    <a:gd name="T27" fmla="*/ 53 h 217"/>
                    <a:gd name="T28" fmla="*/ 148 w 217"/>
                    <a:gd name="T29" fmla="*/ 91 h 217"/>
                    <a:gd name="T30" fmla="*/ 140 w 217"/>
                    <a:gd name="T31" fmla="*/ 91 h 217"/>
                    <a:gd name="T32" fmla="*/ 140 w 217"/>
                    <a:gd name="T33" fmla="*/ 86 h 217"/>
                    <a:gd name="T34" fmla="*/ 136 w 217"/>
                    <a:gd name="T35" fmla="*/ 90 h 217"/>
                    <a:gd name="T36" fmla="*/ 131 w 217"/>
                    <a:gd name="T37" fmla="*/ 91 h 217"/>
                    <a:gd name="T38" fmla="*/ 127 w 217"/>
                    <a:gd name="T39" fmla="*/ 89 h 217"/>
                    <a:gd name="T40" fmla="*/ 126 w 217"/>
                    <a:gd name="T41" fmla="*/ 84 h 217"/>
                    <a:gd name="T42" fmla="*/ 126 w 217"/>
                    <a:gd name="T43" fmla="*/ 53 h 217"/>
                    <a:gd name="T44" fmla="*/ 98 w 217"/>
                    <a:gd name="T45" fmla="*/ 62 h 217"/>
                    <a:gd name="T46" fmla="*/ 101 w 217"/>
                    <a:gd name="T47" fmla="*/ 55 h 217"/>
                    <a:gd name="T48" fmla="*/ 109 w 217"/>
                    <a:gd name="T49" fmla="*/ 52 h 217"/>
                    <a:gd name="T50" fmla="*/ 117 w 217"/>
                    <a:gd name="T51" fmla="*/ 55 h 217"/>
                    <a:gd name="T52" fmla="*/ 120 w 217"/>
                    <a:gd name="T53" fmla="*/ 62 h 217"/>
                    <a:gd name="T54" fmla="*/ 120 w 217"/>
                    <a:gd name="T55" fmla="*/ 81 h 217"/>
                    <a:gd name="T56" fmla="*/ 117 w 217"/>
                    <a:gd name="T57" fmla="*/ 89 h 217"/>
                    <a:gd name="T58" fmla="*/ 109 w 217"/>
                    <a:gd name="T59" fmla="*/ 91 h 217"/>
                    <a:gd name="T60" fmla="*/ 101 w 217"/>
                    <a:gd name="T61" fmla="*/ 89 h 217"/>
                    <a:gd name="T62" fmla="*/ 98 w 217"/>
                    <a:gd name="T63" fmla="*/ 81 h 217"/>
                    <a:gd name="T64" fmla="*/ 98 w 217"/>
                    <a:gd name="T65" fmla="*/ 62 h 217"/>
                    <a:gd name="T66" fmla="*/ 77 w 217"/>
                    <a:gd name="T67" fmla="*/ 40 h 217"/>
                    <a:gd name="T68" fmla="*/ 83 w 217"/>
                    <a:gd name="T69" fmla="*/ 60 h 217"/>
                    <a:gd name="T70" fmla="*/ 83 w 217"/>
                    <a:gd name="T71" fmla="*/ 60 h 217"/>
                    <a:gd name="T72" fmla="*/ 88 w 217"/>
                    <a:gd name="T73" fmla="*/ 40 h 217"/>
                    <a:gd name="T74" fmla="*/ 97 w 217"/>
                    <a:gd name="T75" fmla="*/ 40 h 217"/>
                    <a:gd name="T76" fmla="*/ 87 w 217"/>
                    <a:gd name="T77" fmla="*/ 70 h 217"/>
                    <a:gd name="T78" fmla="*/ 87 w 217"/>
                    <a:gd name="T79" fmla="*/ 91 h 217"/>
                    <a:gd name="T80" fmla="*/ 79 w 217"/>
                    <a:gd name="T81" fmla="*/ 91 h 217"/>
                    <a:gd name="T82" fmla="*/ 79 w 217"/>
                    <a:gd name="T83" fmla="*/ 71 h 217"/>
                    <a:gd name="T84" fmla="*/ 68 w 217"/>
                    <a:gd name="T85" fmla="*/ 40 h 217"/>
                    <a:gd name="T86" fmla="*/ 77 w 217"/>
                    <a:gd name="T87" fmla="*/ 40 h 217"/>
                    <a:gd name="T88" fmla="*/ 177 w 217"/>
                    <a:gd name="T89" fmla="*/ 146 h 217"/>
                    <a:gd name="T90" fmla="*/ 152 w 217"/>
                    <a:gd name="T91" fmla="*/ 171 h 217"/>
                    <a:gd name="T92" fmla="*/ 68 w 217"/>
                    <a:gd name="T93" fmla="*/ 171 h 217"/>
                    <a:gd name="T94" fmla="*/ 43 w 217"/>
                    <a:gd name="T95" fmla="*/ 146 h 217"/>
                    <a:gd name="T96" fmla="*/ 43 w 217"/>
                    <a:gd name="T97" fmla="*/ 127 h 217"/>
                    <a:gd name="T98" fmla="*/ 68 w 217"/>
                    <a:gd name="T99" fmla="*/ 102 h 217"/>
                    <a:gd name="T100" fmla="*/ 152 w 217"/>
                    <a:gd name="T101" fmla="*/ 102 h 217"/>
                    <a:gd name="T102" fmla="*/ 177 w 217"/>
                    <a:gd name="T103" fmla="*/ 127 h 217"/>
                    <a:gd name="T104" fmla="*/ 177 w 217"/>
                    <a:gd name="T105" fmla="*/ 146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7" h="217">
                      <a:moveTo>
                        <a:pt x="108" y="0"/>
                      </a:moveTo>
                      <a:cubicBezTo>
                        <a:pt x="48" y="0"/>
                        <a:pt x="0" y="48"/>
                        <a:pt x="0" y="108"/>
                      </a:cubicBezTo>
                      <a:cubicBezTo>
                        <a:pt x="0" y="169"/>
                        <a:pt x="48" y="217"/>
                        <a:pt x="108" y="217"/>
                      </a:cubicBezTo>
                      <a:cubicBezTo>
                        <a:pt x="169" y="217"/>
                        <a:pt x="217" y="169"/>
                        <a:pt x="217" y="108"/>
                      </a:cubicBezTo>
                      <a:cubicBezTo>
                        <a:pt x="217" y="48"/>
                        <a:pt x="169" y="0"/>
                        <a:pt x="108" y="0"/>
                      </a:cubicBezTo>
                      <a:close/>
                      <a:moveTo>
                        <a:pt x="126" y="53"/>
                      </a:moveTo>
                      <a:cubicBezTo>
                        <a:pt x="134" y="53"/>
                        <a:pt x="134" y="53"/>
                        <a:pt x="134" y="53"/>
                      </a:cubicBezTo>
                      <a:cubicBezTo>
                        <a:pt x="134" y="82"/>
                        <a:pt x="134" y="82"/>
                        <a:pt x="134" y="82"/>
                      </a:cubicBezTo>
                      <a:cubicBezTo>
                        <a:pt x="134" y="83"/>
                        <a:pt x="134" y="83"/>
                        <a:pt x="134" y="84"/>
                      </a:cubicBezTo>
                      <a:cubicBezTo>
                        <a:pt x="134" y="84"/>
                        <a:pt x="135" y="84"/>
                        <a:pt x="136" y="84"/>
                      </a:cubicBezTo>
                      <a:cubicBezTo>
                        <a:pt x="136" y="84"/>
                        <a:pt x="137" y="84"/>
                        <a:pt x="138" y="84"/>
                      </a:cubicBezTo>
                      <a:cubicBezTo>
                        <a:pt x="139" y="83"/>
                        <a:pt x="139" y="82"/>
                        <a:pt x="140" y="82"/>
                      </a:cubicBezTo>
                      <a:cubicBezTo>
                        <a:pt x="140" y="53"/>
                        <a:pt x="140" y="53"/>
                        <a:pt x="140" y="53"/>
                      </a:cubicBezTo>
                      <a:cubicBezTo>
                        <a:pt x="148" y="53"/>
                        <a:pt x="148" y="53"/>
                        <a:pt x="148" y="53"/>
                      </a:cubicBezTo>
                      <a:cubicBezTo>
                        <a:pt x="148" y="91"/>
                        <a:pt x="148" y="91"/>
                        <a:pt x="148" y="91"/>
                      </a:cubicBezTo>
                      <a:cubicBezTo>
                        <a:pt x="140" y="91"/>
                        <a:pt x="140" y="91"/>
                        <a:pt x="140" y="91"/>
                      </a:cubicBezTo>
                      <a:cubicBezTo>
                        <a:pt x="140" y="86"/>
                        <a:pt x="140" y="86"/>
                        <a:pt x="140" y="86"/>
                      </a:cubicBezTo>
                      <a:cubicBezTo>
                        <a:pt x="139" y="88"/>
                        <a:pt x="137" y="89"/>
                        <a:pt x="136" y="90"/>
                      </a:cubicBezTo>
                      <a:cubicBezTo>
                        <a:pt x="134" y="91"/>
                        <a:pt x="133" y="91"/>
                        <a:pt x="131" y="91"/>
                      </a:cubicBezTo>
                      <a:cubicBezTo>
                        <a:pt x="130" y="91"/>
                        <a:pt x="128" y="91"/>
                        <a:pt x="127" y="89"/>
                      </a:cubicBezTo>
                      <a:cubicBezTo>
                        <a:pt x="126" y="88"/>
                        <a:pt x="126" y="87"/>
                        <a:pt x="126" y="84"/>
                      </a:cubicBezTo>
                      <a:lnTo>
                        <a:pt x="126" y="53"/>
                      </a:lnTo>
                      <a:close/>
                      <a:moveTo>
                        <a:pt x="98" y="62"/>
                      </a:moveTo>
                      <a:cubicBezTo>
                        <a:pt x="98" y="59"/>
                        <a:pt x="99" y="57"/>
                        <a:pt x="101" y="55"/>
                      </a:cubicBezTo>
                      <a:cubicBezTo>
                        <a:pt x="103" y="53"/>
                        <a:pt x="106" y="52"/>
                        <a:pt x="109" y="52"/>
                      </a:cubicBezTo>
                      <a:cubicBezTo>
                        <a:pt x="112" y="52"/>
                        <a:pt x="115" y="53"/>
                        <a:pt x="117" y="55"/>
                      </a:cubicBezTo>
                      <a:cubicBezTo>
                        <a:pt x="119" y="57"/>
                        <a:pt x="120" y="59"/>
                        <a:pt x="120" y="62"/>
                      </a:cubicBezTo>
                      <a:cubicBezTo>
                        <a:pt x="120" y="81"/>
                        <a:pt x="120" y="81"/>
                        <a:pt x="120" y="81"/>
                      </a:cubicBezTo>
                      <a:cubicBezTo>
                        <a:pt x="120" y="84"/>
                        <a:pt x="119" y="87"/>
                        <a:pt x="117" y="89"/>
                      </a:cubicBezTo>
                      <a:cubicBezTo>
                        <a:pt x="115" y="91"/>
                        <a:pt x="112" y="91"/>
                        <a:pt x="109" y="91"/>
                      </a:cubicBezTo>
                      <a:cubicBezTo>
                        <a:pt x="105" y="91"/>
                        <a:pt x="103" y="91"/>
                        <a:pt x="101" y="89"/>
                      </a:cubicBezTo>
                      <a:cubicBezTo>
                        <a:pt x="99" y="87"/>
                        <a:pt x="98" y="84"/>
                        <a:pt x="98" y="81"/>
                      </a:cubicBezTo>
                      <a:lnTo>
                        <a:pt x="98" y="62"/>
                      </a:lnTo>
                      <a:close/>
                      <a:moveTo>
                        <a:pt x="77" y="40"/>
                      </a:moveTo>
                      <a:cubicBezTo>
                        <a:pt x="83" y="60"/>
                        <a:pt x="83" y="60"/>
                        <a:pt x="83" y="60"/>
                      </a:cubicBezTo>
                      <a:cubicBezTo>
                        <a:pt x="83" y="60"/>
                        <a:pt x="83" y="60"/>
                        <a:pt x="83" y="60"/>
                      </a:cubicBezTo>
                      <a:cubicBezTo>
                        <a:pt x="88" y="40"/>
                        <a:pt x="88" y="40"/>
                        <a:pt x="88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87" y="70"/>
                        <a:pt x="87" y="70"/>
                        <a:pt x="87" y="70"/>
                      </a:cubicBezTo>
                      <a:cubicBezTo>
                        <a:pt x="87" y="91"/>
                        <a:pt x="87" y="91"/>
                        <a:pt x="87" y="91"/>
                      </a:cubicBezTo>
                      <a:cubicBezTo>
                        <a:pt x="79" y="91"/>
                        <a:pt x="79" y="91"/>
                        <a:pt x="79" y="91"/>
                      </a:cubicBezTo>
                      <a:cubicBezTo>
                        <a:pt x="79" y="71"/>
                        <a:pt x="79" y="71"/>
                        <a:pt x="79" y="71"/>
                      </a:cubicBezTo>
                      <a:cubicBezTo>
                        <a:pt x="68" y="40"/>
                        <a:pt x="68" y="40"/>
                        <a:pt x="68" y="40"/>
                      </a:cubicBezTo>
                      <a:lnTo>
                        <a:pt x="77" y="40"/>
                      </a:lnTo>
                      <a:close/>
                      <a:moveTo>
                        <a:pt x="177" y="146"/>
                      </a:moveTo>
                      <a:cubicBezTo>
                        <a:pt x="177" y="160"/>
                        <a:pt x="166" y="171"/>
                        <a:pt x="152" y="171"/>
                      </a:cubicBezTo>
                      <a:cubicBezTo>
                        <a:pt x="68" y="171"/>
                        <a:pt x="68" y="171"/>
                        <a:pt x="68" y="171"/>
                      </a:cubicBezTo>
                      <a:cubicBezTo>
                        <a:pt x="54" y="171"/>
                        <a:pt x="43" y="160"/>
                        <a:pt x="43" y="146"/>
                      </a:cubicBezTo>
                      <a:cubicBezTo>
                        <a:pt x="43" y="127"/>
                        <a:pt x="43" y="127"/>
                        <a:pt x="43" y="127"/>
                      </a:cubicBezTo>
                      <a:cubicBezTo>
                        <a:pt x="43" y="113"/>
                        <a:pt x="54" y="102"/>
                        <a:pt x="68" y="102"/>
                      </a:cubicBezTo>
                      <a:cubicBezTo>
                        <a:pt x="152" y="102"/>
                        <a:pt x="152" y="102"/>
                        <a:pt x="152" y="102"/>
                      </a:cubicBezTo>
                      <a:cubicBezTo>
                        <a:pt x="166" y="102"/>
                        <a:pt x="177" y="113"/>
                        <a:pt x="177" y="127"/>
                      </a:cubicBezTo>
                      <a:lnTo>
                        <a:pt x="177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8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4697413" y="4705350"/>
                  <a:ext cx="84138" cy="150812"/>
                </a:xfrm>
                <a:custGeom>
                  <a:avLst/>
                  <a:gdLst>
                    <a:gd name="T0" fmla="*/ 10 w 20"/>
                    <a:gd name="T1" fmla="*/ 0 h 36"/>
                    <a:gd name="T2" fmla="*/ 3 w 20"/>
                    <a:gd name="T3" fmla="*/ 3 h 36"/>
                    <a:gd name="T4" fmla="*/ 0 w 20"/>
                    <a:gd name="T5" fmla="*/ 10 h 36"/>
                    <a:gd name="T6" fmla="*/ 0 w 20"/>
                    <a:gd name="T7" fmla="*/ 25 h 36"/>
                    <a:gd name="T8" fmla="*/ 2 w 20"/>
                    <a:gd name="T9" fmla="*/ 33 h 36"/>
                    <a:gd name="T10" fmla="*/ 9 w 20"/>
                    <a:gd name="T11" fmla="*/ 36 h 36"/>
                    <a:gd name="T12" fmla="*/ 17 w 20"/>
                    <a:gd name="T13" fmla="*/ 33 h 36"/>
                    <a:gd name="T14" fmla="*/ 20 w 20"/>
                    <a:gd name="T15" fmla="*/ 25 h 36"/>
                    <a:gd name="T16" fmla="*/ 20 w 20"/>
                    <a:gd name="T17" fmla="*/ 23 h 36"/>
                    <a:gd name="T18" fmla="*/ 13 w 20"/>
                    <a:gd name="T19" fmla="*/ 23 h 36"/>
                    <a:gd name="T20" fmla="*/ 13 w 20"/>
                    <a:gd name="T21" fmla="*/ 25 h 36"/>
                    <a:gd name="T22" fmla="*/ 12 w 20"/>
                    <a:gd name="T23" fmla="*/ 29 h 36"/>
                    <a:gd name="T24" fmla="*/ 10 w 20"/>
                    <a:gd name="T25" fmla="*/ 30 h 36"/>
                    <a:gd name="T26" fmla="*/ 7 w 20"/>
                    <a:gd name="T27" fmla="*/ 29 h 36"/>
                    <a:gd name="T28" fmla="*/ 7 w 20"/>
                    <a:gd name="T29" fmla="*/ 25 h 36"/>
                    <a:gd name="T30" fmla="*/ 7 w 20"/>
                    <a:gd name="T31" fmla="*/ 19 h 36"/>
                    <a:gd name="T32" fmla="*/ 20 w 20"/>
                    <a:gd name="T33" fmla="*/ 19 h 36"/>
                    <a:gd name="T34" fmla="*/ 20 w 20"/>
                    <a:gd name="T35" fmla="*/ 10 h 36"/>
                    <a:gd name="T36" fmla="*/ 17 w 20"/>
                    <a:gd name="T37" fmla="*/ 3 h 36"/>
                    <a:gd name="T38" fmla="*/ 10 w 20"/>
                    <a:gd name="T39" fmla="*/ 0 h 36"/>
                    <a:gd name="T40" fmla="*/ 13 w 20"/>
                    <a:gd name="T41" fmla="*/ 13 h 36"/>
                    <a:gd name="T42" fmla="*/ 7 w 20"/>
                    <a:gd name="T43" fmla="*/ 13 h 36"/>
                    <a:gd name="T44" fmla="*/ 7 w 20"/>
                    <a:gd name="T45" fmla="*/ 10 h 36"/>
                    <a:gd name="T46" fmla="*/ 7 w 20"/>
                    <a:gd name="T47" fmla="*/ 7 h 36"/>
                    <a:gd name="T48" fmla="*/ 10 w 20"/>
                    <a:gd name="T49" fmla="*/ 6 h 36"/>
                    <a:gd name="T50" fmla="*/ 12 w 20"/>
                    <a:gd name="T51" fmla="*/ 7 h 36"/>
                    <a:gd name="T52" fmla="*/ 13 w 20"/>
                    <a:gd name="T53" fmla="*/ 10 h 36"/>
                    <a:gd name="T54" fmla="*/ 13 w 20"/>
                    <a:gd name="T55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0" h="36">
                      <a:moveTo>
                        <a:pt x="10" y="0"/>
                      </a:moveTo>
                      <a:cubicBezTo>
                        <a:pt x="7" y="0"/>
                        <a:pt x="4" y="1"/>
                        <a:pt x="3" y="3"/>
                      </a:cubicBezTo>
                      <a:cubicBezTo>
                        <a:pt x="1" y="5"/>
                        <a:pt x="0" y="7"/>
                        <a:pt x="0" y="10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8"/>
                        <a:pt x="1" y="31"/>
                        <a:pt x="2" y="33"/>
                      </a:cubicBezTo>
                      <a:cubicBezTo>
                        <a:pt x="4" y="35"/>
                        <a:pt x="6" y="36"/>
                        <a:pt x="9" y="36"/>
                      </a:cubicBezTo>
                      <a:cubicBezTo>
                        <a:pt x="13" y="36"/>
                        <a:pt x="15" y="35"/>
                        <a:pt x="17" y="33"/>
                      </a:cubicBezTo>
                      <a:cubicBezTo>
                        <a:pt x="19" y="31"/>
                        <a:pt x="20" y="29"/>
                        <a:pt x="20" y="25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13" y="23"/>
                        <a:pt x="13" y="23"/>
                        <a:pt x="13" y="23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7"/>
                        <a:pt x="12" y="28"/>
                        <a:pt x="12" y="29"/>
                      </a:cubicBezTo>
                      <a:cubicBezTo>
                        <a:pt x="11" y="29"/>
                        <a:pt x="11" y="30"/>
                        <a:pt x="10" y="30"/>
                      </a:cubicBezTo>
                      <a:cubicBezTo>
                        <a:pt x="8" y="30"/>
                        <a:pt x="8" y="29"/>
                        <a:pt x="7" y="29"/>
                      </a:cubicBezTo>
                      <a:cubicBezTo>
                        <a:pt x="7" y="28"/>
                        <a:pt x="7" y="27"/>
                        <a:pt x="7" y="25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7"/>
                        <a:pt x="19" y="4"/>
                        <a:pt x="17" y="3"/>
                      </a:cubicBezTo>
                      <a:cubicBezTo>
                        <a:pt x="15" y="1"/>
                        <a:pt x="13" y="0"/>
                        <a:pt x="10" y="0"/>
                      </a:cubicBezTo>
                      <a:close/>
                      <a:moveTo>
                        <a:pt x="13" y="13"/>
                      </a:move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7"/>
                      </a:cubicBezTo>
                      <a:cubicBezTo>
                        <a:pt x="8" y="6"/>
                        <a:pt x="9" y="6"/>
                        <a:pt x="10" y="6"/>
                      </a:cubicBezTo>
                      <a:cubicBezTo>
                        <a:pt x="11" y="6"/>
                        <a:pt x="11" y="6"/>
                        <a:pt x="12" y="7"/>
                      </a:cubicBezTo>
                      <a:cubicBezTo>
                        <a:pt x="12" y="8"/>
                        <a:pt x="13" y="9"/>
                        <a:pt x="13" y="10"/>
                      </a:cubicBezTo>
                      <a:lnTo>
                        <a:pt x="13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62692" y="3251433"/>
                <a:ext cx="822009" cy="817919"/>
              </a:xfrm>
              <a:custGeom>
                <a:avLst/>
                <a:gdLst>
                  <a:gd name="T0" fmla="*/ 114 w 228"/>
                  <a:gd name="T1" fmla="*/ 0 h 227"/>
                  <a:gd name="T2" fmla="*/ 0 w 228"/>
                  <a:gd name="T3" fmla="*/ 114 h 227"/>
                  <a:gd name="T4" fmla="*/ 68 w 228"/>
                  <a:gd name="T5" fmla="*/ 218 h 227"/>
                  <a:gd name="T6" fmla="*/ 70 w 228"/>
                  <a:gd name="T7" fmla="*/ 192 h 227"/>
                  <a:gd name="T8" fmla="*/ 85 w 228"/>
                  <a:gd name="T9" fmla="*/ 130 h 227"/>
                  <a:gd name="T10" fmla="*/ 81 w 228"/>
                  <a:gd name="T11" fmla="*/ 112 h 227"/>
                  <a:gd name="T12" fmla="*/ 103 w 228"/>
                  <a:gd name="T13" fmla="*/ 82 h 227"/>
                  <a:gd name="T14" fmla="*/ 119 w 228"/>
                  <a:gd name="T15" fmla="*/ 99 h 227"/>
                  <a:gd name="T16" fmla="*/ 109 w 228"/>
                  <a:gd name="T17" fmla="*/ 140 h 227"/>
                  <a:gd name="T18" fmla="*/ 127 w 228"/>
                  <a:gd name="T19" fmla="*/ 162 h 227"/>
                  <a:gd name="T20" fmla="*/ 163 w 228"/>
                  <a:gd name="T21" fmla="*/ 101 h 227"/>
                  <a:gd name="T22" fmla="*/ 115 w 228"/>
                  <a:gd name="T23" fmla="*/ 57 h 227"/>
                  <a:gd name="T24" fmla="*/ 59 w 228"/>
                  <a:gd name="T25" fmla="*/ 112 h 227"/>
                  <a:gd name="T26" fmla="*/ 67 w 228"/>
                  <a:gd name="T27" fmla="*/ 134 h 227"/>
                  <a:gd name="T28" fmla="*/ 68 w 228"/>
                  <a:gd name="T29" fmla="*/ 141 h 227"/>
                  <a:gd name="T30" fmla="*/ 66 w 228"/>
                  <a:gd name="T31" fmla="*/ 150 h 227"/>
                  <a:gd name="T32" fmla="*/ 60 w 228"/>
                  <a:gd name="T33" fmla="*/ 153 h 227"/>
                  <a:gd name="T34" fmla="*/ 37 w 228"/>
                  <a:gd name="T35" fmla="*/ 109 h 227"/>
                  <a:gd name="T36" fmla="*/ 118 w 228"/>
                  <a:gd name="T37" fmla="*/ 38 h 227"/>
                  <a:gd name="T38" fmla="*/ 191 w 228"/>
                  <a:gd name="T39" fmla="*/ 103 h 227"/>
                  <a:gd name="T40" fmla="*/ 129 w 228"/>
                  <a:gd name="T41" fmla="*/ 181 h 227"/>
                  <a:gd name="T42" fmla="*/ 101 w 228"/>
                  <a:gd name="T43" fmla="*/ 167 h 227"/>
                  <a:gd name="T44" fmla="*/ 93 w 228"/>
                  <a:gd name="T45" fmla="*/ 198 h 227"/>
                  <a:gd name="T46" fmla="*/ 82 w 228"/>
                  <a:gd name="T47" fmla="*/ 223 h 227"/>
                  <a:gd name="T48" fmla="*/ 114 w 228"/>
                  <a:gd name="T49" fmla="*/ 227 h 227"/>
                  <a:gd name="T50" fmla="*/ 228 w 228"/>
                  <a:gd name="T51" fmla="*/ 114 h 227"/>
                  <a:gd name="T52" fmla="*/ 114 w 228"/>
                  <a:gd name="T53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8" h="227">
                    <a:moveTo>
                      <a:pt x="114" y="0"/>
                    </a:moveTo>
                    <a:cubicBezTo>
                      <a:pt x="51" y="0"/>
                      <a:pt x="0" y="51"/>
                      <a:pt x="0" y="114"/>
                    </a:cubicBezTo>
                    <a:cubicBezTo>
                      <a:pt x="0" y="160"/>
                      <a:pt x="28" y="200"/>
                      <a:pt x="68" y="218"/>
                    </a:cubicBezTo>
                    <a:cubicBezTo>
                      <a:pt x="68" y="210"/>
                      <a:pt x="68" y="200"/>
                      <a:pt x="70" y="192"/>
                    </a:cubicBezTo>
                    <a:cubicBezTo>
                      <a:pt x="73" y="183"/>
                      <a:pt x="85" y="130"/>
                      <a:pt x="85" y="130"/>
                    </a:cubicBezTo>
                    <a:cubicBezTo>
                      <a:pt x="85" y="130"/>
                      <a:pt x="81" y="122"/>
                      <a:pt x="81" y="112"/>
                    </a:cubicBezTo>
                    <a:cubicBezTo>
                      <a:pt x="81" y="95"/>
                      <a:pt x="91" y="82"/>
                      <a:pt x="103" y="82"/>
                    </a:cubicBezTo>
                    <a:cubicBezTo>
                      <a:pt x="114" y="82"/>
                      <a:pt x="119" y="90"/>
                      <a:pt x="119" y="99"/>
                    </a:cubicBezTo>
                    <a:cubicBezTo>
                      <a:pt x="119" y="110"/>
                      <a:pt x="112" y="125"/>
                      <a:pt x="109" y="140"/>
                    </a:cubicBezTo>
                    <a:cubicBezTo>
                      <a:pt x="106" y="152"/>
                      <a:pt x="115" y="162"/>
                      <a:pt x="127" y="162"/>
                    </a:cubicBezTo>
                    <a:cubicBezTo>
                      <a:pt x="148" y="162"/>
                      <a:pt x="163" y="134"/>
                      <a:pt x="163" y="101"/>
                    </a:cubicBezTo>
                    <a:cubicBezTo>
                      <a:pt x="163" y="76"/>
                      <a:pt x="146" y="57"/>
                      <a:pt x="115" y="57"/>
                    </a:cubicBezTo>
                    <a:cubicBezTo>
                      <a:pt x="81" y="57"/>
                      <a:pt x="59" y="83"/>
                      <a:pt x="59" y="112"/>
                    </a:cubicBezTo>
                    <a:cubicBezTo>
                      <a:pt x="59" y="122"/>
                      <a:pt x="62" y="129"/>
                      <a:pt x="67" y="134"/>
                    </a:cubicBezTo>
                    <a:cubicBezTo>
                      <a:pt x="69" y="137"/>
                      <a:pt x="69" y="138"/>
                      <a:pt x="68" y="141"/>
                    </a:cubicBezTo>
                    <a:cubicBezTo>
                      <a:pt x="68" y="143"/>
                      <a:pt x="67" y="148"/>
                      <a:pt x="66" y="150"/>
                    </a:cubicBezTo>
                    <a:cubicBezTo>
                      <a:pt x="65" y="153"/>
                      <a:pt x="63" y="154"/>
                      <a:pt x="60" y="153"/>
                    </a:cubicBezTo>
                    <a:cubicBezTo>
                      <a:pt x="44" y="146"/>
                      <a:pt x="37" y="129"/>
                      <a:pt x="37" y="109"/>
                    </a:cubicBezTo>
                    <a:cubicBezTo>
                      <a:pt x="37" y="77"/>
                      <a:pt x="64" y="38"/>
                      <a:pt x="118" y="38"/>
                    </a:cubicBezTo>
                    <a:cubicBezTo>
                      <a:pt x="162" y="38"/>
                      <a:pt x="191" y="70"/>
                      <a:pt x="191" y="103"/>
                    </a:cubicBezTo>
                    <a:cubicBezTo>
                      <a:pt x="191" y="148"/>
                      <a:pt x="166" y="181"/>
                      <a:pt x="129" y="181"/>
                    </a:cubicBezTo>
                    <a:cubicBezTo>
                      <a:pt x="117" y="181"/>
                      <a:pt x="105" y="175"/>
                      <a:pt x="101" y="167"/>
                    </a:cubicBezTo>
                    <a:cubicBezTo>
                      <a:pt x="101" y="167"/>
                      <a:pt x="95" y="193"/>
                      <a:pt x="93" y="198"/>
                    </a:cubicBezTo>
                    <a:cubicBezTo>
                      <a:pt x="91" y="207"/>
                      <a:pt x="86" y="216"/>
                      <a:pt x="82" y="223"/>
                    </a:cubicBezTo>
                    <a:cubicBezTo>
                      <a:pt x="92" y="226"/>
                      <a:pt x="103" y="227"/>
                      <a:pt x="114" y="227"/>
                    </a:cubicBezTo>
                    <a:cubicBezTo>
                      <a:pt x="177" y="227"/>
                      <a:pt x="228" y="176"/>
                      <a:pt x="228" y="114"/>
                    </a:cubicBezTo>
                    <a:cubicBezTo>
                      <a:pt x="228" y="51"/>
                      <a:pt x="177" y="0"/>
                      <a:pt x="1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139552" y="3222806"/>
                <a:ext cx="875173" cy="875173"/>
              </a:xfrm>
              <a:custGeom>
                <a:avLst/>
                <a:gdLst>
                  <a:gd name="T0" fmla="*/ 122 w 243"/>
                  <a:gd name="T1" fmla="*/ 0 h 243"/>
                  <a:gd name="T2" fmla="*/ 0 w 243"/>
                  <a:gd name="T3" fmla="*/ 121 h 243"/>
                  <a:gd name="T4" fmla="*/ 122 w 243"/>
                  <a:gd name="T5" fmla="*/ 243 h 243"/>
                  <a:gd name="T6" fmla="*/ 243 w 243"/>
                  <a:gd name="T7" fmla="*/ 121 h 243"/>
                  <a:gd name="T8" fmla="*/ 122 w 243"/>
                  <a:gd name="T9" fmla="*/ 0 h 243"/>
                  <a:gd name="T10" fmla="*/ 154 w 243"/>
                  <a:gd name="T11" fmla="*/ 121 h 243"/>
                  <a:gd name="T12" fmla="*/ 133 w 243"/>
                  <a:gd name="T13" fmla="*/ 121 h 243"/>
                  <a:gd name="T14" fmla="*/ 133 w 243"/>
                  <a:gd name="T15" fmla="*/ 196 h 243"/>
                  <a:gd name="T16" fmla="*/ 102 w 243"/>
                  <a:gd name="T17" fmla="*/ 196 h 243"/>
                  <a:gd name="T18" fmla="*/ 102 w 243"/>
                  <a:gd name="T19" fmla="*/ 121 h 243"/>
                  <a:gd name="T20" fmla="*/ 87 w 243"/>
                  <a:gd name="T21" fmla="*/ 121 h 243"/>
                  <a:gd name="T22" fmla="*/ 87 w 243"/>
                  <a:gd name="T23" fmla="*/ 94 h 243"/>
                  <a:gd name="T24" fmla="*/ 102 w 243"/>
                  <a:gd name="T25" fmla="*/ 94 h 243"/>
                  <a:gd name="T26" fmla="*/ 102 w 243"/>
                  <a:gd name="T27" fmla="*/ 77 h 243"/>
                  <a:gd name="T28" fmla="*/ 133 w 243"/>
                  <a:gd name="T29" fmla="*/ 46 h 243"/>
                  <a:gd name="T30" fmla="*/ 156 w 243"/>
                  <a:gd name="T31" fmla="*/ 46 h 243"/>
                  <a:gd name="T32" fmla="*/ 156 w 243"/>
                  <a:gd name="T33" fmla="*/ 72 h 243"/>
                  <a:gd name="T34" fmla="*/ 140 w 243"/>
                  <a:gd name="T35" fmla="*/ 72 h 243"/>
                  <a:gd name="T36" fmla="*/ 133 w 243"/>
                  <a:gd name="T37" fmla="*/ 79 h 243"/>
                  <a:gd name="T38" fmla="*/ 133 w 243"/>
                  <a:gd name="T39" fmla="*/ 94 h 243"/>
                  <a:gd name="T40" fmla="*/ 157 w 243"/>
                  <a:gd name="T41" fmla="*/ 94 h 243"/>
                  <a:gd name="T42" fmla="*/ 154 w 243"/>
                  <a:gd name="T43" fmla="*/ 12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3" h="243">
                    <a:moveTo>
                      <a:pt x="122" y="0"/>
                    </a:moveTo>
                    <a:cubicBezTo>
                      <a:pt x="55" y="0"/>
                      <a:pt x="0" y="54"/>
                      <a:pt x="0" y="121"/>
                    </a:cubicBezTo>
                    <a:cubicBezTo>
                      <a:pt x="0" y="188"/>
                      <a:pt x="55" y="243"/>
                      <a:pt x="122" y="243"/>
                    </a:cubicBezTo>
                    <a:cubicBezTo>
                      <a:pt x="189" y="243"/>
                      <a:pt x="243" y="188"/>
                      <a:pt x="243" y="121"/>
                    </a:cubicBezTo>
                    <a:cubicBezTo>
                      <a:pt x="243" y="54"/>
                      <a:pt x="189" y="0"/>
                      <a:pt x="122" y="0"/>
                    </a:cubicBezTo>
                    <a:close/>
                    <a:moveTo>
                      <a:pt x="154" y="121"/>
                    </a:moveTo>
                    <a:cubicBezTo>
                      <a:pt x="133" y="121"/>
                      <a:pt x="133" y="121"/>
                      <a:pt x="133" y="121"/>
                    </a:cubicBezTo>
                    <a:cubicBezTo>
                      <a:pt x="133" y="154"/>
                      <a:pt x="133" y="196"/>
                      <a:pt x="133" y="196"/>
                    </a:cubicBezTo>
                    <a:cubicBezTo>
                      <a:pt x="102" y="196"/>
                      <a:pt x="102" y="196"/>
                      <a:pt x="102" y="196"/>
                    </a:cubicBezTo>
                    <a:cubicBezTo>
                      <a:pt x="102" y="196"/>
                      <a:pt x="102" y="155"/>
                      <a:pt x="102" y="121"/>
                    </a:cubicBezTo>
                    <a:cubicBezTo>
                      <a:pt x="87" y="121"/>
                      <a:pt x="87" y="121"/>
                      <a:pt x="87" y="121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102" y="94"/>
                      <a:pt x="102" y="94"/>
                      <a:pt x="102" y="94"/>
                    </a:cubicBezTo>
                    <a:cubicBezTo>
                      <a:pt x="102" y="77"/>
                      <a:pt x="102" y="77"/>
                      <a:pt x="102" y="77"/>
                    </a:cubicBezTo>
                    <a:cubicBezTo>
                      <a:pt x="102" y="65"/>
                      <a:pt x="108" y="46"/>
                      <a:pt x="133" y="46"/>
                    </a:cubicBezTo>
                    <a:cubicBezTo>
                      <a:pt x="156" y="46"/>
                      <a:pt x="156" y="46"/>
                      <a:pt x="156" y="46"/>
                    </a:cubicBezTo>
                    <a:cubicBezTo>
                      <a:pt x="156" y="72"/>
                      <a:pt x="156" y="72"/>
                      <a:pt x="156" y="72"/>
                    </a:cubicBezTo>
                    <a:cubicBezTo>
                      <a:pt x="156" y="72"/>
                      <a:pt x="142" y="72"/>
                      <a:pt x="140" y="72"/>
                    </a:cubicBezTo>
                    <a:cubicBezTo>
                      <a:pt x="137" y="72"/>
                      <a:pt x="133" y="73"/>
                      <a:pt x="133" y="79"/>
                    </a:cubicBezTo>
                    <a:cubicBezTo>
                      <a:pt x="133" y="94"/>
                      <a:pt x="133" y="94"/>
                      <a:pt x="133" y="94"/>
                    </a:cubicBezTo>
                    <a:cubicBezTo>
                      <a:pt x="157" y="94"/>
                      <a:pt x="157" y="94"/>
                      <a:pt x="157" y="94"/>
                    </a:cubicBezTo>
                    <a:lnTo>
                      <a:pt x="154" y="12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出自【趣你的PPT】(微信:qunideppt)：最优质的PPT资源库"/>
              <p:cNvSpPr txBox="1"/>
              <p:nvPr/>
            </p:nvSpPr>
            <p:spPr>
              <a:xfrm>
                <a:off x="1263980" y="4229992"/>
                <a:ext cx="1372819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关键词</a:t>
                </a:r>
                <a:endPara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出自【趣你的PPT】(微信:qunideppt)：最优质的PPT资源库"/>
              <p:cNvSpPr txBox="1"/>
              <p:nvPr/>
            </p:nvSpPr>
            <p:spPr>
              <a:xfrm>
                <a:off x="2825633" y="4229992"/>
                <a:ext cx="1372819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关键词</a:t>
                </a:r>
                <a:endPara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出自【趣你的PPT】(微信:qunideppt)：最优质的PPT资源库"/>
              <p:cNvSpPr txBox="1"/>
              <p:nvPr/>
            </p:nvSpPr>
            <p:spPr>
              <a:xfrm>
                <a:off x="4387286" y="4229992"/>
                <a:ext cx="1372819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关键词</a:t>
                </a:r>
                <a:endPara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289746" y="1362125"/>
              <a:ext cx="4550813" cy="1156961"/>
              <a:chOff x="1598003" y="1355443"/>
              <a:chExt cx="4550813" cy="1156961"/>
            </a:xfrm>
          </p:grpSpPr>
          <p:sp>
            <p:nvSpPr>
              <p:cNvPr id="40" name="出自【趣你的PPT】(微信:qunideppt)：最优质的PPT资源库"/>
              <p:cNvSpPr/>
              <p:nvPr/>
            </p:nvSpPr>
            <p:spPr>
              <a:xfrm>
                <a:off x="1598003" y="1736807"/>
                <a:ext cx="4550813" cy="775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zh-CN" altLang="en-US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。我们制作的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教程视频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《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趣你的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PPT》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，播放量已超过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500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万次。一不小心，就学会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，快来加入我们。</a:t>
                </a:r>
                <a:endPara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出自【趣你的PPT】(微信:qunideppt)：最优质的PPT资源库"/>
              <p:cNvSpPr txBox="1"/>
              <p:nvPr/>
            </p:nvSpPr>
            <p:spPr>
              <a:xfrm>
                <a:off x="1598003" y="1355443"/>
                <a:ext cx="2071315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单击编辑标题</a:t>
                </a:r>
                <a:endPara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289746" y="4728957"/>
              <a:ext cx="4550813" cy="1156961"/>
              <a:chOff x="1608240" y="4722275"/>
              <a:chExt cx="4550813" cy="1156961"/>
            </a:xfrm>
          </p:grpSpPr>
          <p:sp>
            <p:nvSpPr>
              <p:cNvPr id="43" name="出自【趣你的PPT】(微信:qunideppt)：最优质的PPT资源库"/>
              <p:cNvSpPr/>
              <p:nvPr/>
            </p:nvSpPr>
            <p:spPr>
              <a:xfrm>
                <a:off x="1608240" y="5103639"/>
                <a:ext cx="4550813" cy="775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zh-CN" altLang="en-US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。我们制作的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教程视频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《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趣你的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PPT》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，播放量已超过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500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万次。一不小心，就学会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，快来加入我们。</a:t>
                </a:r>
                <a:endPara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" name="出自【趣你的PPT】(微信:qunideppt)：最优质的PPT资源库"/>
              <p:cNvSpPr txBox="1"/>
              <p:nvPr/>
            </p:nvSpPr>
            <p:spPr>
              <a:xfrm>
                <a:off x="1608240" y="4722275"/>
                <a:ext cx="2071315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单击编辑标题</a:t>
                </a:r>
                <a:endPara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4432109" y="254000"/>
            <a:ext cx="3327783" cy="584775"/>
            <a:chOff x="421449" y="355600"/>
            <a:chExt cx="3327783" cy="584775"/>
          </a:xfrm>
        </p:grpSpPr>
        <p:sp>
          <p:nvSpPr>
            <p:cNvPr id="47" name="出自【趣你的PPT】(微信:qunideppt)：最优质的PPT资源库"/>
            <p:cNvSpPr txBox="1"/>
            <p:nvPr/>
          </p:nvSpPr>
          <p:spPr>
            <a:xfrm>
              <a:off x="421449" y="355600"/>
              <a:ext cx="3327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论文框架与内容</a:t>
              </a:r>
            </a:p>
          </p:txBody>
        </p:sp>
        <p:cxnSp>
          <p:nvCxnSpPr>
            <p:cNvPr id="48" name="出自【趣你的PPT】(微信:qunideppt)：最优质的PPT资源库"/>
            <p:cNvCxnSpPr/>
            <p:nvPr/>
          </p:nvCxnSpPr>
          <p:spPr>
            <a:xfrm>
              <a:off x="675640" y="940375"/>
              <a:ext cx="2799080" cy="0"/>
            </a:xfrm>
            <a:prstGeom prst="line">
              <a:avLst/>
            </a:prstGeom>
            <a:ln w="19050">
              <a:solidFill>
                <a:srgbClr val="5C622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750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出自【趣你的PPT】(微信:qunideppt)：最优质的PPT资源库"/>
          <p:cNvCxnSpPr/>
          <p:nvPr/>
        </p:nvCxnSpPr>
        <p:spPr>
          <a:xfrm>
            <a:off x="1562885" y="2649828"/>
            <a:ext cx="0" cy="87344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/>
          <p:nvPr/>
        </p:nvCxnSpPr>
        <p:spPr>
          <a:xfrm>
            <a:off x="4871351" y="2649828"/>
            <a:ext cx="0" cy="87344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出自【趣你的PPT】(微信:qunideppt)：最优质的PPT资源库"/>
          <p:cNvCxnSpPr/>
          <p:nvPr/>
        </p:nvCxnSpPr>
        <p:spPr>
          <a:xfrm>
            <a:off x="8165273" y="2649828"/>
            <a:ext cx="0" cy="87344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出自【趣你的PPT】(微信:qunideppt)：最优质的PPT资源库"/>
          <p:cNvCxnSpPr/>
          <p:nvPr/>
        </p:nvCxnSpPr>
        <p:spPr>
          <a:xfrm>
            <a:off x="1562885" y="4973928"/>
            <a:ext cx="0" cy="87344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出自【趣你的PPT】(微信:qunideppt)：最优质的PPT资源库"/>
          <p:cNvCxnSpPr/>
          <p:nvPr/>
        </p:nvCxnSpPr>
        <p:spPr>
          <a:xfrm>
            <a:off x="4871351" y="4973928"/>
            <a:ext cx="0" cy="87344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出自【趣你的PPT】(微信:qunideppt)：最优质的PPT资源库"/>
          <p:cNvCxnSpPr/>
          <p:nvPr/>
        </p:nvCxnSpPr>
        <p:spPr>
          <a:xfrm>
            <a:off x="8165273" y="4973928"/>
            <a:ext cx="0" cy="87344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1700844" y="3073873"/>
            <a:ext cx="2833051" cy="507504"/>
            <a:chOff x="770275" y="2602028"/>
            <a:chExt cx="2833051" cy="507504"/>
          </a:xfrm>
        </p:grpSpPr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770275" y="2602028"/>
              <a:ext cx="854398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出自【趣你的PPT】(微信:qunideppt)：最优质的PPT资源库"/>
            <p:cNvSpPr txBox="1"/>
            <p:nvPr/>
          </p:nvSpPr>
          <p:spPr>
            <a:xfrm>
              <a:off x="774355" y="2887933"/>
              <a:ext cx="2828971" cy="2215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rgbClr val="40383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40383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40383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40383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44" name="Group 43出自【趣你的PPT】(微信:qunideppt)：最优质的PPT资源库"/>
          <p:cNvGrpSpPr/>
          <p:nvPr/>
        </p:nvGrpSpPr>
        <p:grpSpPr>
          <a:xfrm>
            <a:off x="4995940" y="3073873"/>
            <a:ext cx="2953753" cy="709995"/>
            <a:chOff x="770275" y="2602028"/>
            <a:chExt cx="2338079" cy="709995"/>
          </a:xfrm>
        </p:grpSpPr>
        <p:sp>
          <p:nvSpPr>
            <p:cNvPr id="45" name="出自【趣你的PPT】(微信:qunideppt)：最优质的PPT资源库"/>
            <p:cNvSpPr txBox="1"/>
            <p:nvPr/>
          </p:nvSpPr>
          <p:spPr>
            <a:xfrm>
              <a:off x="770275" y="2602028"/>
              <a:ext cx="854398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774355" y="2887933"/>
              <a:ext cx="2333999" cy="4240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47" name="Group 46出自【趣你的PPT】(微信:qunideppt)：最优质的PPT资源库"/>
          <p:cNvGrpSpPr/>
          <p:nvPr/>
        </p:nvGrpSpPr>
        <p:grpSpPr>
          <a:xfrm>
            <a:off x="8291037" y="3073873"/>
            <a:ext cx="2953753" cy="729103"/>
            <a:chOff x="770275" y="2602028"/>
            <a:chExt cx="2338079" cy="729103"/>
          </a:xfrm>
        </p:grpSpPr>
        <p:sp>
          <p:nvSpPr>
            <p:cNvPr id="48" name="出自【趣你的PPT】(微信:qunideppt)：最优质的PPT资源库"/>
            <p:cNvSpPr txBox="1"/>
            <p:nvPr/>
          </p:nvSpPr>
          <p:spPr>
            <a:xfrm>
              <a:off x="770275" y="2602028"/>
              <a:ext cx="854398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出自【趣你的PPT】(微信:qunideppt)：最优质的PPT资源库"/>
            <p:cNvSpPr txBox="1"/>
            <p:nvPr/>
          </p:nvSpPr>
          <p:spPr>
            <a:xfrm>
              <a:off x="774355" y="2887933"/>
              <a:ext cx="2333999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50" name="Group 49出自【趣你的PPT】(微信:qunideppt)：最优质的PPT资源库"/>
          <p:cNvGrpSpPr/>
          <p:nvPr/>
        </p:nvGrpSpPr>
        <p:grpSpPr>
          <a:xfrm>
            <a:off x="8270717" y="5366909"/>
            <a:ext cx="2953753" cy="729103"/>
            <a:chOff x="770275" y="2602028"/>
            <a:chExt cx="2338079" cy="729103"/>
          </a:xfrm>
        </p:grpSpPr>
        <p:sp>
          <p:nvSpPr>
            <p:cNvPr id="51" name="出自【趣你的PPT】(微信:qunideppt)：最优质的PPT资源库"/>
            <p:cNvSpPr txBox="1"/>
            <p:nvPr/>
          </p:nvSpPr>
          <p:spPr>
            <a:xfrm>
              <a:off x="770275" y="2602028"/>
              <a:ext cx="854398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出自【趣你的PPT】(微信:qunideppt)：最优质的PPT资源库"/>
            <p:cNvSpPr txBox="1"/>
            <p:nvPr/>
          </p:nvSpPr>
          <p:spPr>
            <a:xfrm>
              <a:off x="774355" y="2887933"/>
              <a:ext cx="2333999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53" name="Group 52出自【趣你的PPT】(微信:qunideppt)：最优质的PPT资源库"/>
          <p:cNvGrpSpPr/>
          <p:nvPr/>
        </p:nvGrpSpPr>
        <p:grpSpPr>
          <a:xfrm>
            <a:off x="1700844" y="5366909"/>
            <a:ext cx="2953753" cy="729103"/>
            <a:chOff x="770275" y="2602028"/>
            <a:chExt cx="2338079" cy="729103"/>
          </a:xfrm>
        </p:grpSpPr>
        <p:sp>
          <p:nvSpPr>
            <p:cNvPr id="54" name="出自【趣你的PPT】(微信:qunideppt)：最优质的PPT资源库"/>
            <p:cNvSpPr txBox="1"/>
            <p:nvPr/>
          </p:nvSpPr>
          <p:spPr>
            <a:xfrm>
              <a:off x="770275" y="2602028"/>
              <a:ext cx="854398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出自【趣你的PPT】(微信:qunideppt)：最优质的PPT资源库"/>
            <p:cNvSpPr txBox="1"/>
            <p:nvPr/>
          </p:nvSpPr>
          <p:spPr>
            <a:xfrm>
              <a:off x="774355" y="2887933"/>
              <a:ext cx="2333999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4985780" y="5366909"/>
            <a:ext cx="2953753" cy="729103"/>
            <a:chOff x="770275" y="2602028"/>
            <a:chExt cx="2338079" cy="729103"/>
          </a:xfrm>
        </p:grpSpPr>
        <p:sp>
          <p:nvSpPr>
            <p:cNvPr id="57" name="出自【趣你的PPT】(微信:qunideppt)：最优质的PPT资源库"/>
            <p:cNvSpPr txBox="1"/>
            <p:nvPr/>
          </p:nvSpPr>
          <p:spPr>
            <a:xfrm>
              <a:off x="770275" y="2602028"/>
              <a:ext cx="854398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出自【趣你的PPT】(微信:qunideppt)：最优质的PPT资源库"/>
            <p:cNvSpPr txBox="1"/>
            <p:nvPr/>
          </p:nvSpPr>
          <p:spPr>
            <a:xfrm>
              <a:off x="774355" y="2887933"/>
              <a:ext cx="2333999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pic>
        <p:nvPicPr>
          <p:cNvPr id="11" name="出自【趣你的PPT】(微信:qunideppt)：最优质的PPT资源库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33895" y="1610702"/>
            <a:ext cx="3118133" cy="1407742"/>
          </a:xfrm>
        </p:spPr>
      </p:pic>
      <p:pic>
        <p:nvPicPr>
          <p:cNvPr id="12" name="出自【趣你的PPT】(微信:qunideppt)：最优质的PPT资源库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42361" y="1610702"/>
            <a:ext cx="3118133" cy="1407742"/>
          </a:xfrm>
        </p:spPr>
      </p:pic>
      <p:pic>
        <p:nvPicPr>
          <p:cNvPr id="20" name="出自【趣你的PPT】(微信:qunideppt)：最优质的PPT资源库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42361" y="3896702"/>
            <a:ext cx="3118133" cy="1407742"/>
          </a:xfrm>
        </p:spPr>
      </p:pic>
      <p:pic>
        <p:nvPicPr>
          <p:cNvPr id="17" name="出自【趣你的PPT】(微信:qunideppt)：最优质的PPT资源库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33895" y="3896702"/>
            <a:ext cx="3118133" cy="1407742"/>
          </a:xfrm>
        </p:spPr>
      </p:pic>
      <p:pic>
        <p:nvPicPr>
          <p:cNvPr id="16" name="出自【趣你的PPT】(微信:qunideppt)：最优质的PPT资源库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25429" y="3896702"/>
            <a:ext cx="3118133" cy="1407742"/>
          </a:xfrm>
        </p:spPr>
      </p:pic>
      <p:pic>
        <p:nvPicPr>
          <p:cNvPr id="10" name="出自【趣你的PPT】(微信:qunideppt)：最优质的PPT资源库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25429" y="1610702"/>
            <a:ext cx="3118133" cy="1407742"/>
          </a:xfrm>
        </p:spPr>
      </p:pic>
      <p:grpSp>
        <p:nvGrpSpPr>
          <p:cNvPr id="62" name="Group 61出自【趣你的PPT】(微信:qunideppt)：最优质的PPT资源库"/>
          <p:cNvGrpSpPr/>
          <p:nvPr/>
        </p:nvGrpSpPr>
        <p:grpSpPr>
          <a:xfrm>
            <a:off x="4432109" y="254000"/>
            <a:ext cx="3327783" cy="584775"/>
            <a:chOff x="421449" y="355600"/>
            <a:chExt cx="3327783" cy="584775"/>
          </a:xfrm>
        </p:grpSpPr>
        <p:sp>
          <p:nvSpPr>
            <p:cNvPr id="63" name="出自【趣你的PPT】(微信:qunideppt)：最优质的PPT资源库"/>
            <p:cNvSpPr txBox="1"/>
            <p:nvPr/>
          </p:nvSpPr>
          <p:spPr>
            <a:xfrm>
              <a:off x="421449" y="355600"/>
              <a:ext cx="3327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论文框架与内容</a:t>
              </a:r>
            </a:p>
          </p:txBody>
        </p:sp>
        <p:cxnSp>
          <p:nvCxnSpPr>
            <p:cNvPr id="64" name="出自【趣你的PPT】(微信:qunideppt)：最优质的PPT资源库"/>
            <p:cNvCxnSpPr/>
            <p:nvPr/>
          </p:nvCxnSpPr>
          <p:spPr>
            <a:xfrm>
              <a:off x="675640" y="940375"/>
              <a:ext cx="2799080" cy="0"/>
            </a:xfrm>
            <a:prstGeom prst="line">
              <a:avLst/>
            </a:prstGeom>
            <a:ln w="19050">
              <a:solidFill>
                <a:srgbClr val="5C622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946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3175843" y="1949954"/>
            <a:ext cx="5840315" cy="2531373"/>
            <a:chOff x="3175843" y="2163314"/>
            <a:chExt cx="5840315" cy="2531373"/>
          </a:xfrm>
        </p:grpSpPr>
        <p:sp>
          <p:nvSpPr>
            <p:cNvPr id="2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175843" y="3301775"/>
              <a:ext cx="584031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sz="28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fontAlgn="base">
                <a:spcAft>
                  <a:spcPct val="0"/>
                </a:spcAft>
                <a:defRPr/>
              </a:pPr>
              <a:r>
                <a:rPr lang="zh-CN" altLang="en-US" sz="540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研究方法及过程</a:t>
              </a: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4041907" y="4356133"/>
              <a:ext cx="4108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>
                <a:defRPr/>
              </a:pPr>
              <a:r>
                <a:rPr lang="en-US" altLang="zh-CN" sz="1600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RESEARCH METHODS AND PROCESSES</a:t>
              </a: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4530507" y="2163314"/>
              <a:ext cx="31309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50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</a:defRPr>
              </a:lvl1pPr>
            </a:lstStyle>
            <a:p>
              <a:pPr algn="ctr"/>
              <a:r>
                <a:rPr lang="en-US" altLang="zh-CN" sz="7200" b="1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P</a:t>
              </a:r>
              <a:r>
                <a:rPr lang="en-US" altLang="zh-CN" sz="6000" b="1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art </a:t>
              </a:r>
              <a:r>
                <a:rPr lang="en-US" altLang="zh-CN" sz="7200" b="1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03</a:t>
              </a:r>
              <a:endParaRPr lang="zh-CN" altLang="en-US" sz="6000" b="1" dirty="0">
                <a:solidFill>
                  <a:srgbClr val="5C6224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27" name="出自【趣你的PPT】(微信:qunideppt)：最优质的PPT资源库"/>
            <p:cNvCxnSpPr/>
            <p:nvPr/>
          </p:nvCxnSpPr>
          <p:spPr>
            <a:xfrm>
              <a:off x="3831125" y="4343433"/>
              <a:ext cx="4529751" cy="0"/>
            </a:xfrm>
            <a:prstGeom prst="line">
              <a:avLst/>
            </a:prstGeom>
            <a:ln>
              <a:solidFill>
                <a:srgbClr val="825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124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出自【趣你的PPT】(微信:qunideppt)：最优质的PPT资源库"/>
          <p:cNvSpPr/>
          <p:nvPr/>
        </p:nvSpPr>
        <p:spPr>
          <a:xfrm>
            <a:off x="8056602" y="2309138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 flipH="1">
            <a:off x="2971924" y="3561110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3946079" y="1632316"/>
            <a:ext cx="4069345" cy="5361709"/>
          </a:xfrm>
          <a:custGeom>
            <a:avLst/>
            <a:gdLst>
              <a:gd name="T0" fmla="*/ 605 w 642"/>
              <a:gd name="T1" fmla="*/ 338 h 847"/>
              <a:gd name="T2" fmla="*/ 609 w 642"/>
              <a:gd name="T3" fmla="*/ 293 h 847"/>
              <a:gd name="T4" fmla="*/ 600 w 642"/>
              <a:gd name="T5" fmla="*/ 241 h 847"/>
              <a:gd name="T6" fmla="*/ 581 w 642"/>
              <a:gd name="T7" fmla="*/ 170 h 847"/>
              <a:gd name="T8" fmla="*/ 555 w 642"/>
              <a:gd name="T9" fmla="*/ 112 h 847"/>
              <a:gd name="T10" fmla="*/ 287 w 642"/>
              <a:gd name="T11" fmla="*/ 0 h 847"/>
              <a:gd name="T12" fmla="*/ 0 w 642"/>
              <a:gd name="T13" fmla="*/ 265 h 847"/>
              <a:gd name="T14" fmla="*/ 2 w 642"/>
              <a:gd name="T15" fmla="*/ 300 h 847"/>
              <a:gd name="T16" fmla="*/ 34 w 642"/>
              <a:gd name="T17" fmla="*/ 404 h 847"/>
              <a:gd name="T18" fmla="*/ 63 w 642"/>
              <a:gd name="T19" fmla="*/ 447 h 847"/>
              <a:gd name="T20" fmla="*/ 81 w 642"/>
              <a:gd name="T21" fmla="*/ 469 h 847"/>
              <a:gd name="T22" fmla="*/ 99 w 642"/>
              <a:gd name="T23" fmla="*/ 486 h 847"/>
              <a:gd name="T24" fmla="*/ 101 w 642"/>
              <a:gd name="T25" fmla="*/ 492 h 847"/>
              <a:gd name="T26" fmla="*/ 100 w 642"/>
              <a:gd name="T27" fmla="*/ 549 h 847"/>
              <a:gd name="T28" fmla="*/ 92 w 642"/>
              <a:gd name="T29" fmla="*/ 606 h 847"/>
              <a:gd name="T30" fmla="*/ 77 w 642"/>
              <a:gd name="T31" fmla="*/ 644 h 847"/>
              <a:gd name="T32" fmla="*/ 117 w 642"/>
              <a:gd name="T33" fmla="*/ 626 h 847"/>
              <a:gd name="T34" fmla="*/ 124 w 642"/>
              <a:gd name="T35" fmla="*/ 587 h 847"/>
              <a:gd name="T36" fmla="*/ 129 w 642"/>
              <a:gd name="T37" fmla="*/ 511 h 847"/>
              <a:gd name="T38" fmla="*/ 124 w 642"/>
              <a:gd name="T39" fmla="*/ 477 h 847"/>
              <a:gd name="T40" fmla="*/ 118 w 642"/>
              <a:gd name="T41" fmla="*/ 467 h 847"/>
              <a:gd name="T42" fmla="*/ 89 w 642"/>
              <a:gd name="T43" fmla="*/ 439 h 847"/>
              <a:gd name="T44" fmla="*/ 79 w 642"/>
              <a:gd name="T45" fmla="*/ 427 h 847"/>
              <a:gd name="T46" fmla="*/ 45 w 642"/>
              <a:gd name="T47" fmla="*/ 368 h 847"/>
              <a:gd name="T48" fmla="*/ 23 w 642"/>
              <a:gd name="T49" fmla="*/ 273 h 847"/>
              <a:gd name="T50" fmla="*/ 23 w 642"/>
              <a:gd name="T51" fmla="*/ 258 h 847"/>
              <a:gd name="T52" fmla="*/ 311 w 642"/>
              <a:gd name="T53" fmla="*/ 18 h 847"/>
              <a:gd name="T54" fmla="*/ 556 w 642"/>
              <a:gd name="T55" fmla="*/ 140 h 847"/>
              <a:gd name="T56" fmla="*/ 573 w 642"/>
              <a:gd name="T57" fmla="*/ 185 h 847"/>
              <a:gd name="T58" fmla="*/ 598 w 642"/>
              <a:gd name="T59" fmla="*/ 279 h 847"/>
              <a:gd name="T60" fmla="*/ 599 w 642"/>
              <a:gd name="T61" fmla="*/ 291 h 847"/>
              <a:gd name="T62" fmla="*/ 584 w 642"/>
              <a:gd name="T63" fmla="*/ 313 h 847"/>
              <a:gd name="T64" fmla="*/ 620 w 642"/>
              <a:gd name="T65" fmla="*/ 395 h 847"/>
              <a:gd name="T66" fmla="*/ 632 w 642"/>
              <a:gd name="T67" fmla="*/ 427 h 847"/>
              <a:gd name="T68" fmla="*/ 617 w 642"/>
              <a:gd name="T69" fmla="*/ 443 h 847"/>
              <a:gd name="T70" fmla="*/ 596 w 642"/>
              <a:gd name="T71" fmla="*/ 445 h 847"/>
              <a:gd name="T72" fmla="*/ 587 w 642"/>
              <a:gd name="T73" fmla="*/ 451 h 847"/>
              <a:gd name="T74" fmla="*/ 588 w 642"/>
              <a:gd name="T75" fmla="*/ 497 h 847"/>
              <a:gd name="T76" fmla="*/ 577 w 642"/>
              <a:gd name="T77" fmla="*/ 508 h 847"/>
              <a:gd name="T78" fmla="*/ 574 w 642"/>
              <a:gd name="T79" fmla="*/ 515 h 847"/>
              <a:gd name="T80" fmla="*/ 580 w 642"/>
              <a:gd name="T81" fmla="*/ 539 h 847"/>
              <a:gd name="T82" fmla="*/ 568 w 642"/>
              <a:gd name="T83" fmla="*/ 544 h 847"/>
              <a:gd name="T84" fmla="*/ 563 w 642"/>
              <a:gd name="T85" fmla="*/ 572 h 847"/>
              <a:gd name="T86" fmla="*/ 580 w 642"/>
              <a:gd name="T87" fmla="*/ 604 h 847"/>
              <a:gd name="T88" fmla="*/ 506 w 642"/>
              <a:gd name="T89" fmla="*/ 629 h 847"/>
              <a:gd name="T90" fmla="*/ 436 w 642"/>
              <a:gd name="T91" fmla="*/ 635 h 847"/>
              <a:gd name="T92" fmla="*/ 385 w 642"/>
              <a:gd name="T93" fmla="*/ 758 h 847"/>
              <a:gd name="T94" fmla="*/ 393 w 642"/>
              <a:gd name="T95" fmla="*/ 842 h 847"/>
              <a:gd name="T96" fmla="*/ 384 w 642"/>
              <a:gd name="T97" fmla="*/ 769 h 847"/>
              <a:gd name="T98" fmla="*/ 435 w 642"/>
              <a:gd name="T99" fmla="*/ 642 h 847"/>
              <a:gd name="T100" fmla="*/ 454 w 642"/>
              <a:gd name="T101" fmla="*/ 632 h 847"/>
              <a:gd name="T102" fmla="*/ 579 w 642"/>
              <a:gd name="T103" fmla="*/ 623 h 847"/>
              <a:gd name="T104" fmla="*/ 578 w 642"/>
              <a:gd name="T105" fmla="*/ 584 h 847"/>
              <a:gd name="T106" fmla="*/ 568 w 642"/>
              <a:gd name="T107" fmla="*/ 568 h 847"/>
              <a:gd name="T108" fmla="*/ 575 w 642"/>
              <a:gd name="T109" fmla="*/ 546 h 847"/>
              <a:gd name="T110" fmla="*/ 586 w 642"/>
              <a:gd name="T111" fmla="*/ 542 h 847"/>
              <a:gd name="T112" fmla="*/ 581 w 642"/>
              <a:gd name="T113" fmla="*/ 515 h 847"/>
              <a:gd name="T114" fmla="*/ 593 w 642"/>
              <a:gd name="T115" fmla="*/ 503 h 847"/>
              <a:gd name="T116" fmla="*/ 594 w 642"/>
              <a:gd name="T117" fmla="*/ 493 h 847"/>
              <a:gd name="T118" fmla="*/ 594 w 642"/>
              <a:gd name="T119" fmla="*/ 454 h 847"/>
              <a:gd name="T120" fmla="*/ 639 w 642"/>
              <a:gd name="T121" fmla="*/ 432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42" h="847">
                <a:moveTo>
                  <a:pt x="638" y="412"/>
                </a:moveTo>
                <a:cubicBezTo>
                  <a:pt x="636" y="408"/>
                  <a:pt x="635" y="405"/>
                  <a:pt x="633" y="402"/>
                </a:cubicBezTo>
                <a:cubicBezTo>
                  <a:pt x="631" y="398"/>
                  <a:pt x="630" y="395"/>
                  <a:pt x="628" y="391"/>
                </a:cubicBezTo>
                <a:cubicBezTo>
                  <a:pt x="627" y="389"/>
                  <a:pt x="626" y="386"/>
                  <a:pt x="625" y="384"/>
                </a:cubicBezTo>
                <a:cubicBezTo>
                  <a:pt x="622" y="376"/>
                  <a:pt x="618" y="367"/>
                  <a:pt x="614" y="359"/>
                </a:cubicBezTo>
                <a:cubicBezTo>
                  <a:pt x="611" y="352"/>
                  <a:pt x="608" y="345"/>
                  <a:pt x="605" y="338"/>
                </a:cubicBezTo>
                <a:cubicBezTo>
                  <a:pt x="602" y="331"/>
                  <a:pt x="599" y="323"/>
                  <a:pt x="596" y="316"/>
                </a:cubicBezTo>
                <a:cubicBezTo>
                  <a:pt x="594" y="313"/>
                  <a:pt x="594" y="311"/>
                  <a:pt x="595" y="309"/>
                </a:cubicBezTo>
                <a:cubicBezTo>
                  <a:pt x="596" y="307"/>
                  <a:pt x="599" y="305"/>
                  <a:pt x="602" y="302"/>
                </a:cubicBezTo>
                <a:cubicBezTo>
                  <a:pt x="604" y="301"/>
                  <a:pt x="606" y="299"/>
                  <a:pt x="607" y="297"/>
                </a:cubicBezTo>
                <a:cubicBezTo>
                  <a:pt x="608" y="297"/>
                  <a:pt x="608" y="296"/>
                  <a:pt x="608" y="295"/>
                </a:cubicBezTo>
                <a:cubicBezTo>
                  <a:pt x="609" y="295"/>
                  <a:pt x="609" y="294"/>
                  <a:pt x="609" y="293"/>
                </a:cubicBezTo>
                <a:cubicBezTo>
                  <a:pt x="610" y="293"/>
                  <a:pt x="610" y="293"/>
                  <a:pt x="610" y="293"/>
                </a:cubicBezTo>
                <a:cubicBezTo>
                  <a:pt x="610" y="292"/>
                  <a:pt x="610" y="293"/>
                  <a:pt x="610" y="292"/>
                </a:cubicBezTo>
                <a:cubicBezTo>
                  <a:pt x="610" y="290"/>
                  <a:pt x="610" y="290"/>
                  <a:pt x="610" y="290"/>
                </a:cubicBezTo>
                <a:cubicBezTo>
                  <a:pt x="612" y="284"/>
                  <a:pt x="610" y="279"/>
                  <a:pt x="609" y="275"/>
                </a:cubicBezTo>
                <a:cubicBezTo>
                  <a:pt x="607" y="267"/>
                  <a:pt x="604" y="260"/>
                  <a:pt x="603" y="252"/>
                </a:cubicBezTo>
                <a:cubicBezTo>
                  <a:pt x="600" y="241"/>
                  <a:pt x="600" y="241"/>
                  <a:pt x="600" y="241"/>
                </a:cubicBezTo>
                <a:cubicBezTo>
                  <a:pt x="597" y="229"/>
                  <a:pt x="597" y="229"/>
                  <a:pt x="597" y="229"/>
                </a:cubicBezTo>
                <a:cubicBezTo>
                  <a:pt x="595" y="221"/>
                  <a:pt x="592" y="213"/>
                  <a:pt x="590" y="205"/>
                </a:cubicBezTo>
                <a:cubicBezTo>
                  <a:pt x="589" y="201"/>
                  <a:pt x="589" y="198"/>
                  <a:pt x="588" y="194"/>
                </a:cubicBezTo>
                <a:cubicBezTo>
                  <a:pt x="585" y="182"/>
                  <a:pt x="585" y="182"/>
                  <a:pt x="585" y="182"/>
                </a:cubicBezTo>
                <a:cubicBezTo>
                  <a:pt x="583" y="175"/>
                  <a:pt x="583" y="175"/>
                  <a:pt x="583" y="175"/>
                </a:cubicBezTo>
                <a:cubicBezTo>
                  <a:pt x="583" y="173"/>
                  <a:pt x="582" y="172"/>
                  <a:pt x="581" y="170"/>
                </a:cubicBezTo>
                <a:cubicBezTo>
                  <a:pt x="577" y="158"/>
                  <a:pt x="577" y="158"/>
                  <a:pt x="577" y="158"/>
                </a:cubicBezTo>
                <a:cubicBezTo>
                  <a:pt x="577" y="156"/>
                  <a:pt x="576" y="154"/>
                  <a:pt x="575" y="152"/>
                </a:cubicBezTo>
                <a:cubicBezTo>
                  <a:pt x="573" y="146"/>
                  <a:pt x="573" y="146"/>
                  <a:pt x="573" y="146"/>
                </a:cubicBezTo>
                <a:cubicBezTo>
                  <a:pt x="567" y="134"/>
                  <a:pt x="567" y="134"/>
                  <a:pt x="567" y="134"/>
                </a:cubicBezTo>
                <a:cubicBezTo>
                  <a:pt x="566" y="130"/>
                  <a:pt x="563" y="127"/>
                  <a:pt x="561" y="123"/>
                </a:cubicBezTo>
                <a:cubicBezTo>
                  <a:pt x="555" y="112"/>
                  <a:pt x="555" y="112"/>
                  <a:pt x="555" y="112"/>
                </a:cubicBezTo>
                <a:cubicBezTo>
                  <a:pt x="536" y="84"/>
                  <a:pt x="510" y="61"/>
                  <a:pt x="480" y="44"/>
                </a:cubicBezTo>
                <a:cubicBezTo>
                  <a:pt x="451" y="27"/>
                  <a:pt x="418" y="16"/>
                  <a:pt x="386" y="9"/>
                </a:cubicBezTo>
                <a:cubicBezTo>
                  <a:pt x="369" y="6"/>
                  <a:pt x="353" y="4"/>
                  <a:pt x="336" y="2"/>
                </a:cubicBezTo>
                <a:cubicBezTo>
                  <a:pt x="328" y="1"/>
                  <a:pt x="320" y="1"/>
                  <a:pt x="311" y="1"/>
                </a:cubicBezTo>
                <a:cubicBezTo>
                  <a:pt x="299" y="0"/>
                  <a:pt x="299" y="0"/>
                  <a:pt x="299" y="0"/>
                </a:cubicBezTo>
                <a:cubicBezTo>
                  <a:pt x="287" y="0"/>
                  <a:pt x="287" y="0"/>
                  <a:pt x="287" y="0"/>
                </a:cubicBezTo>
                <a:cubicBezTo>
                  <a:pt x="220" y="0"/>
                  <a:pt x="154" y="22"/>
                  <a:pt x="103" y="61"/>
                </a:cubicBezTo>
                <a:cubicBezTo>
                  <a:pt x="52" y="100"/>
                  <a:pt x="17" y="156"/>
                  <a:pt x="5" y="214"/>
                </a:cubicBezTo>
                <a:cubicBezTo>
                  <a:pt x="4" y="222"/>
                  <a:pt x="3" y="229"/>
                  <a:pt x="2" y="236"/>
                </a:cubicBezTo>
                <a:cubicBezTo>
                  <a:pt x="1" y="244"/>
                  <a:pt x="0" y="251"/>
                  <a:pt x="0" y="258"/>
                </a:cubicBezTo>
                <a:cubicBezTo>
                  <a:pt x="0" y="263"/>
                  <a:pt x="0" y="263"/>
                  <a:pt x="0" y="263"/>
                </a:cubicBezTo>
                <a:cubicBezTo>
                  <a:pt x="0" y="265"/>
                  <a:pt x="0" y="265"/>
                  <a:pt x="0" y="265"/>
                </a:cubicBezTo>
                <a:cubicBezTo>
                  <a:pt x="0" y="266"/>
                  <a:pt x="0" y="266"/>
                  <a:pt x="0" y="266"/>
                </a:cubicBezTo>
                <a:cubicBezTo>
                  <a:pt x="0" y="269"/>
                  <a:pt x="0" y="269"/>
                  <a:pt x="0" y="269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76"/>
                  <a:pt x="0" y="277"/>
                  <a:pt x="1" y="279"/>
                </a:cubicBezTo>
                <a:cubicBezTo>
                  <a:pt x="1" y="283"/>
                  <a:pt x="1" y="286"/>
                  <a:pt x="1" y="290"/>
                </a:cubicBezTo>
                <a:cubicBezTo>
                  <a:pt x="1" y="293"/>
                  <a:pt x="2" y="297"/>
                  <a:pt x="2" y="300"/>
                </a:cubicBezTo>
                <a:cubicBezTo>
                  <a:pt x="4" y="314"/>
                  <a:pt x="7" y="327"/>
                  <a:pt x="10" y="340"/>
                </a:cubicBezTo>
                <a:cubicBezTo>
                  <a:pt x="12" y="347"/>
                  <a:pt x="13" y="353"/>
                  <a:pt x="15" y="359"/>
                </a:cubicBezTo>
                <a:cubicBezTo>
                  <a:pt x="18" y="366"/>
                  <a:pt x="20" y="372"/>
                  <a:pt x="22" y="378"/>
                </a:cubicBezTo>
                <a:cubicBezTo>
                  <a:pt x="24" y="381"/>
                  <a:pt x="25" y="384"/>
                  <a:pt x="26" y="387"/>
                </a:cubicBezTo>
                <a:cubicBezTo>
                  <a:pt x="28" y="391"/>
                  <a:pt x="29" y="394"/>
                  <a:pt x="31" y="397"/>
                </a:cubicBezTo>
                <a:cubicBezTo>
                  <a:pt x="32" y="400"/>
                  <a:pt x="33" y="402"/>
                  <a:pt x="34" y="404"/>
                </a:cubicBezTo>
                <a:cubicBezTo>
                  <a:pt x="36" y="407"/>
                  <a:pt x="38" y="409"/>
                  <a:pt x="39" y="412"/>
                </a:cubicBezTo>
                <a:cubicBezTo>
                  <a:pt x="42" y="417"/>
                  <a:pt x="45" y="423"/>
                  <a:pt x="49" y="428"/>
                </a:cubicBezTo>
                <a:cubicBezTo>
                  <a:pt x="52" y="433"/>
                  <a:pt x="55" y="437"/>
                  <a:pt x="59" y="442"/>
                </a:cubicBezTo>
                <a:cubicBezTo>
                  <a:pt x="61" y="445"/>
                  <a:pt x="61" y="445"/>
                  <a:pt x="61" y="445"/>
                </a:cubicBezTo>
                <a:cubicBezTo>
                  <a:pt x="62" y="446"/>
                  <a:pt x="62" y="446"/>
                  <a:pt x="62" y="446"/>
                </a:cubicBezTo>
                <a:cubicBezTo>
                  <a:pt x="63" y="447"/>
                  <a:pt x="63" y="447"/>
                  <a:pt x="63" y="447"/>
                </a:cubicBezTo>
                <a:cubicBezTo>
                  <a:pt x="64" y="449"/>
                  <a:pt x="64" y="449"/>
                  <a:pt x="64" y="449"/>
                </a:cubicBezTo>
                <a:cubicBezTo>
                  <a:pt x="66" y="451"/>
                  <a:pt x="67" y="454"/>
                  <a:pt x="69" y="456"/>
                </a:cubicBezTo>
                <a:cubicBezTo>
                  <a:pt x="72" y="459"/>
                  <a:pt x="72" y="459"/>
                  <a:pt x="72" y="459"/>
                </a:cubicBezTo>
                <a:cubicBezTo>
                  <a:pt x="75" y="463"/>
                  <a:pt x="75" y="463"/>
                  <a:pt x="75" y="463"/>
                </a:cubicBezTo>
                <a:cubicBezTo>
                  <a:pt x="78" y="466"/>
                  <a:pt x="78" y="466"/>
                  <a:pt x="78" y="466"/>
                </a:cubicBezTo>
                <a:cubicBezTo>
                  <a:pt x="81" y="469"/>
                  <a:pt x="81" y="469"/>
                  <a:pt x="81" y="469"/>
                </a:cubicBezTo>
                <a:cubicBezTo>
                  <a:pt x="86" y="474"/>
                  <a:pt x="90" y="477"/>
                  <a:pt x="93" y="480"/>
                </a:cubicBezTo>
                <a:cubicBezTo>
                  <a:pt x="95" y="481"/>
                  <a:pt x="96" y="483"/>
                  <a:pt x="97" y="484"/>
                </a:cubicBezTo>
                <a:cubicBezTo>
                  <a:pt x="98" y="484"/>
                  <a:pt x="98" y="484"/>
                  <a:pt x="98" y="484"/>
                </a:cubicBezTo>
                <a:cubicBezTo>
                  <a:pt x="98" y="485"/>
                  <a:pt x="98" y="485"/>
                  <a:pt x="98" y="485"/>
                </a:cubicBezTo>
                <a:cubicBezTo>
                  <a:pt x="98" y="485"/>
                  <a:pt x="98" y="485"/>
                  <a:pt x="98" y="485"/>
                </a:cubicBezTo>
                <a:cubicBezTo>
                  <a:pt x="98" y="485"/>
                  <a:pt x="99" y="486"/>
                  <a:pt x="99" y="486"/>
                </a:cubicBezTo>
                <a:cubicBezTo>
                  <a:pt x="100" y="488"/>
                  <a:pt x="100" y="488"/>
                  <a:pt x="100" y="488"/>
                </a:cubicBezTo>
                <a:cubicBezTo>
                  <a:pt x="100" y="488"/>
                  <a:pt x="100" y="488"/>
                  <a:pt x="100" y="488"/>
                </a:cubicBezTo>
                <a:cubicBezTo>
                  <a:pt x="100" y="488"/>
                  <a:pt x="100" y="488"/>
                  <a:pt x="100" y="488"/>
                </a:cubicBezTo>
                <a:cubicBezTo>
                  <a:pt x="100" y="489"/>
                  <a:pt x="100" y="489"/>
                  <a:pt x="100" y="489"/>
                </a:cubicBezTo>
                <a:cubicBezTo>
                  <a:pt x="100" y="490"/>
                  <a:pt x="100" y="490"/>
                  <a:pt x="100" y="490"/>
                </a:cubicBezTo>
                <a:cubicBezTo>
                  <a:pt x="101" y="490"/>
                  <a:pt x="101" y="491"/>
                  <a:pt x="101" y="492"/>
                </a:cubicBezTo>
                <a:cubicBezTo>
                  <a:pt x="101" y="494"/>
                  <a:pt x="102" y="495"/>
                  <a:pt x="102" y="497"/>
                </a:cubicBezTo>
                <a:cubicBezTo>
                  <a:pt x="102" y="501"/>
                  <a:pt x="102" y="505"/>
                  <a:pt x="102" y="510"/>
                </a:cubicBezTo>
                <a:cubicBezTo>
                  <a:pt x="101" y="519"/>
                  <a:pt x="101" y="528"/>
                  <a:pt x="101" y="537"/>
                </a:cubicBezTo>
                <a:cubicBezTo>
                  <a:pt x="101" y="539"/>
                  <a:pt x="101" y="541"/>
                  <a:pt x="101" y="543"/>
                </a:cubicBezTo>
                <a:cubicBezTo>
                  <a:pt x="101" y="547"/>
                  <a:pt x="101" y="547"/>
                  <a:pt x="101" y="547"/>
                </a:cubicBezTo>
                <a:cubicBezTo>
                  <a:pt x="100" y="549"/>
                  <a:pt x="100" y="549"/>
                  <a:pt x="100" y="549"/>
                </a:cubicBezTo>
                <a:cubicBezTo>
                  <a:pt x="100" y="553"/>
                  <a:pt x="99" y="557"/>
                  <a:pt x="99" y="561"/>
                </a:cubicBezTo>
                <a:cubicBezTo>
                  <a:pt x="98" y="569"/>
                  <a:pt x="98" y="576"/>
                  <a:pt x="96" y="583"/>
                </a:cubicBezTo>
                <a:cubicBezTo>
                  <a:pt x="95" y="590"/>
                  <a:pt x="94" y="597"/>
                  <a:pt x="93" y="603"/>
                </a:cubicBezTo>
                <a:cubicBezTo>
                  <a:pt x="92" y="605"/>
                  <a:pt x="92" y="605"/>
                  <a:pt x="92" y="605"/>
                </a:cubicBezTo>
                <a:cubicBezTo>
                  <a:pt x="92" y="606"/>
                  <a:pt x="92" y="606"/>
                  <a:pt x="92" y="606"/>
                </a:cubicBezTo>
                <a:cubicBezTo>
                  <a:pt x="92" y="606"/>
                  <a:pt x="92" y="606"/>
                  <a:pt x="92" y="606"/>
                </a:cubicBezTo>
                <a:cubicBezTo>
                  <a:pt x="92" y="606"/>
                  <a:pt x="92" y="606"/>
                  <a:pt x="92" y="606"/>
                </a:cubicBezTo>
                <a:cubicBezTo>
                  <a:pt x="92" y="607"/>
                  <a:pt x="92" y="607"/>
                  <a:pt x="92" y="607"/>
                </a:cubicBezTo>
                <a:cubicBezTo>
                  <a:pt x="92" y="609"/>
                  <a:pt x="91" y="610"/>
                  <a:pt x="91" y="611"/>
                </a:cubicBezTo>
                <a:cubicBezTo>
                  <a:pt x="90" y="614"/>
                  <a:pt x="90" y="617"/>
                  <a:pt x="89" y="620"/>
                </a:cubicBezTo>
                <a:cubicBezTo>
                  <a:pt x="88" y="626"/>
                  <a:pt x="86" y="631"/>
                  <a:pt x="85" y="636"/>
                </a:cubicBezTo>
                <a:cubicBezTo>
                  <a:pt x="84" y="640"/>
                  <a:pt x="81" y="643"/>
                  <a:pt x="77" y="644"/>
                </a:cubicBezTo>
                <a:cubicBezTo>
                  <a:pt x="65" y="649"/>
                  <a:pt x="56" y="661"/>
                  <a:pt x="57" y="675"/>
                </a:cubicBezTo>
                <a:cubicBezTo>
                  <a:pt x="58" y="690"/>
                  <a:pt x="71" y="703"/>
                  <a:pt x="87" y="703"/>
                </a:cubicBezTo>
                <a:cubicBezTo>
                  <a:pt x="104" y="704"/>
                  <a:pt x="118" y="690"/>
                  <a:pt x="118" y="673"/>
                </a:cubicBezTo>
                <a:cubicBezTo>
                  <a:pt x="118" y="667"/>
                  <a:pt x="116" y="661"/>
                  <a:pt x="113" y="656"/>
                </a:cubicBezTo>
                <a:cubicBezTo>
                  <a:pt x="111" y="653"/>
                  <a:pt x="111" y="649"/>
                  <a:pt x="112" y="646"/>
                </a:cubicBezTo>
                <a:cubicBezTo>
                  <a:pt x="113" y="640"/>
                  <a:pt x="115" y="634"/>
                  <a:pt x="117" y="626"/>
                </a:cubicBezTo>
                <a:cubicBezTo>
                  <a:pt x="117" y="623"/>
                  <a:pt x="118" y="620"/>
                  <a:pt x="119" y="617"/>
                </a:cubicBezTo>
                <a:cubicBezTo>
                  <a:pt x="119" y="616"/>
                  <a:pt x="119" y="614"/>
                  <a:pt x="120" y="613"/>
                </a:cubicBezTo>
                <a:cubicBezTo>
                  <a:pt x="120" y="612"/>
                  <a:pt x="120" y="612"/>
                  <a:pt x="120" y="612"/>
                </a:cubicBezTo>
                <a:cubicBezTo>
                  <a:pt x="120" y="610"/>
                  <a:pt x="120" y="610"/>
                  <a:pt x="120" y="610"/>
                </a:cubicBezTo>
                <a:cubicBezTo>
                  <a:pt x="121" y="608"/>
                  <a:pt x="121" y="608"/>
                  <a:pt x="121" y="608"/>
                </a:cubicBezTo>
                <a:cubicBezTo>
                  <a:pt x="122" y="601"/>
                  <a:pt x="123" y="595"/>
                  <a:pt x="124" y="587"/>
                </a:cubicBezTo>
                <a:cubicBezTo>
                  <a:pt x="125" y="580"/>
                  <a:pt x="126" y="572"/>
                  <a:pt x="126" y="564"/>
                </a:cubicBezTo>
                <a:cubicBezTo>
                  <a:pt x="127" y="560"/>
                  <a:pt x="127" y="556"/>
                  <a:pt x="128" y="551"/>
                </a:cubicBezTo>
                <a:cubicBezTo>
                  <a:pt x="128" y="550"/>
                  <a:pt x="128" y="549"/>
                  <a:pt x="128" y="548"/>
                </a:cubicBezTo>
                <a:cubicBezTo>
                  <a:pt x="128" y="545"/>
                  <a:pt x="128" y="545"/>
                  <a:pt x="128" y="545"/>
                </a:cubicBezTo>
                <a:cubicBezTo>
                  <a:pt x="128" y="543"/>
                  <a:pt x="128" y="540"/>
                  <a:pt x="128" y="538"/>
                </a:cubicBezTo>
                <a:cubicBezTo>
                  <a:pt x="128" y="529"/>
                  <a:pt x="128" y="520"/>
                  <a:pt x="129" y="511"/>
                </a:cubicBezTo>
                <a:cubicBezTo>
                  <a:pt x="129" y="506"/>
                  <a:pt x="129" y="501"/>
                  <a:pt x="128" y="495"/>
                </a:cubicBezTo>
                <a:cubicBezTo>
                  <a:pt x="128" y="492"/>
                  <a:pt x="128" y="489"/>
                  <a:pt x="127" y="486"/>
                </a:cubicBezTo>
                <a:cubicBezTo>
                  <a:pt x="127" y="484"/>
                  <a:pt x="126" y="483"/>
                  <a:pt x="126" y="481"/>
                </a:cubicBezTo>
                <a:cubicBezTo>
                  <a:pt x="125" y="478"/>
                  <a:pt x="125" y="478"/>
                  <a:pt x="125" y="478"/>
                </a:cubicBezTo>
                <a:cubicBezTo>
                  <a:pt x="124" y="477"/>
                  <a:pt x="124" y="477"/>
                  <a:pt x="124" y="477"/>
                </a:cubicBezTo>
                <a:cubicBezTo>
                  <a:pt x="124" y="477"/>
                  <a:pt x="124" y="477"/>
                  <a:pt x="124" y="477"/>
                </a:cubicBezTo>
                <a:cubicBezTo>
                  <a:pt x="124" y="477"/>
                  <a:pt x="123" y="475"/>
                  <a:pt x="123" y="475"/>
                </a:cubicBezTo>
                <a:cubicBezTo>
                  <a:pt x="122" y="474"/>
                  <a:pt x="122" y="474"/>
                  <a:pt x="122" y="474"/>
                </a:cubicBezTo>
                <a:cubicBezTo>
                  <a:pt x="122" y="473"/>
                  <a:pt x="122" y="473"/>
                  <a:pt x="121" y="472"/>
                </a:cubicBezTo>
                <a:cubicBezTo>
                  <a:pt x="119" y="469"/>
                  <a:pt x="119" y="469"/>
                  <a:pt x="119" y="469"/>
                </a:cubicBezTo>
                <a:cubicBezTo>
                  <a:pt x="118" y="468"/>
                  <a:pt x="118" y="468"/>
                  <a:pt x="118" y="468"/>
                </a:cubicBezTo>
                <a:cubicBezTo>
                  <a:pt x="118" y="467"/>
                  <a:pt x="118" y="467"/>
                  <a:pt x="118" y="467"/>
                </a:cubicBezTo>
                <a:cubicBezTo>
                  <a:pt x="115" y="464"/>
                  <a:pt x="113" y="462"/>
                  <a:pt x="111" y="460"/>
                </a:cubicBezTo>
                <a:cubicBezTo>
                  <a:pt x="106" y="456"/>
                  <a:pt x="102" y="453"/>
                  <a:pt x="99" y="450"/>
                </a:cubicBezTo>
                <a:cubicBezTo>
                  <a:pt x="96" y="447"/>
                  <a:pt x="96" y="447"/>
                  <a:pt x="96" y="447"/>
                </a:cubicBezTo>
                <a:cubicBezTo>
                  <a:pt x="94" y="445"/>
                  <a:pt x="94" y="445"/>
                  <a:pt x="94" y="445"/>
                </a:cubicBezTo>
                <a:cubicBezTo>
                  <a:pt x="92" y="442"/>
                  <a:pt x="92" y="442"/>
                  <a:pt x="92" y="442"/>
                </a:cubicBezTo>
                <a:cubicBezTo>
                  <a:pt x="89" y="439"/>
                  <a:pt x="89" y="439"/>
                  <a:pt x="89" y="439"/>
                </a:cubicBezTo>
                <a:cubicBezTo>
                  <a:pt x="88" y="438"/>
                  <a:pt x="86" y="435"/>
                  <a:pt x="84" y="433"/>
                </a:cubicBezTo>
                <a:cubicBezTo>
                  <a:pt x="83" y="432"/>
                  <a:pt x="83" y="432"/>
                  <a:pt x="83" y="432"/>
                </a:cubicBezTo>
                <a:cubicBezTo>
                  <a:pt x="82" y="431"/>
                  <a:pt x="82" y="431"/>
                  <a:pt x="82" y="431"/>
                </a:cubicBezTo>
                <a:cubicBezTo>
                  <a:pt x="82" y="431"/>
                  <a:pt x="82" y="431"/>
                  <a:pt x="82" y="431"/>
                </a:cubicBezTo>
                <a:cubicBezTo>
                  <a:pt x="82" y="430"/>
                  <a:pt x="82" y="430"/>
                  <a:pt x="82" y="430"/>
                </a:cubicBezTo>
                <a:cubicBezTo>
                  <a:pt x="79" y="427"/>
                  <a:pt x="79" y="427"/>
                  <a:pt x="79" y="427"/>
                </a:cubicBezTo>
                <a:cubicBezTo>
                  <a:pt x="76" y="422"/>
                  <a:pt x="73" y="418"/>
                  <a:pt x="69" y="413"/>
                </a:cubicBezTo>
                <a:cubicBezTo>
                  <a:pt x="66" y="408"/>
                  <a:pt x="63" y="402"/>
                  <a:pt x="59" y="397"/>
                </a:cubicBezTo>
                <a:cubicBezTo>
                  <a:pt x="58" y="395"/>
                  <a:pt x="57" y="394"/>
                  <a:pt x="56" y="392"/>
                </a:cubicBezTo>
                <a:cubicBezTo>
                  <a:pt x="55" y="390"/>
                  <a:pt x="54" y="387"/>
                  <a:pt x="52" y="384"/>
                </a:cubicBezTo>
                <a:cubicBezTo>
                  <a:pt x="51" y="382"/>
                  <a:pt x="49" y="379"/>
                  <a:pt x="48" y="376"/>
                </a:cubicBezTo>
                <a:cubicBezTo>
                  <a:pt x="47" y="374"/>
                  <a:pt x="46" y="371"/>
                  <a:pt x="45" y="368"/>
                </a:cubicBezTo>
                <a:cubicBezTo>
                  <a:pt x="43" y="363"/>
                  <a:pt x="41" y="357"/>
                  <a:pt x="39" y="352"/>
                </a:cubicBezTo>
                <a:cubicBezTo>
                  <a:pt x="37" y="346"/>
                  <a:pt x="35" y="340"/>
                  <a:pt x="33" y="334"/>
                </a:cubicBezTo>
                <a:cubicBezTo>
                  <a:pt x="30" y="322"/>
                  <a:pt x="27" y="310"/>
                  <a:pt x="26" y="297"/>
                </a:cubicBezTo>
                <a:cubicBezTo>
                  <a:pt x="25" y="294"/>
                  <a:pt x="25" y="291"/>
                  <a:pt x="25" y="288"/>
                </a:cubicBezTo>
                <a:cubicBezTo>
                  <a:pt x="24" y="284"/>
                  <a:pt x="24" y="281"/>
                  <a:pt x="24" y="278"/>
                </a:cubicBezTo>
                <a:cubicBezTo>
                  <a:pt x="23" y="273"/>
                  <a:pt x="23" y="273"/>
                  <a:pt x="23" y="273"/>
                </a:cubicBezTo>
                <a:cubicBezTo>
                  <a:pt x="23" y="268"/>
                  <a:pt x="23" y="268"/>
                  <a:pt x="23" y="268"/>
                </a:cubicBezTo>
                <a:cubicBezTo>
                  <a:pt x="23" y="266"/>
                  <a:pt x="23" y="266"/>
                  <a:pt x="23" y="266"/>
                </a:cubicBezTo>
                <a:cubicBezTo>
                  <a:pt x="23" y="264"/>
                  <a:pt x="23" y="264"/>
                  <a:pt x="23" y="264"/>
                </a:cubicBezTo>
                <a:cubicBezTo>
                  <a:pt x="23" y="264"/>
                  <a:pt x="23" y="264"/>
                  <a:pt x="23" y="264"/>
                </a:cubicBezTo>
                <a:cubicBezTo>
                  <a:pt x="23" y="263"/>
                  <a:pt x="23" y="263"/>
                  <a:pt x="23" y="263"/>
                </a:cubicBezTo>
                <a:cubicBezTo>
                  <a:pt x="23" y="258"/>
                  <a:pt x="23" y="258"/>
                  <a:pt x="23" y="258"/>
                </a:cubicBezTo>
                <a:cubicBezTo>
                  <a:pt x="23" y="251"/>
                  <a:pt x="24" y="245"/>
                  <a:pt x="24" y="239"/>
                </a:cubicBezTo>
                <a:cubicBezTo>
                  <a:pt x="25" y="232"/>
                  <a:pt x="26" y="225"/>
                  <a:pt x="27" y="219"/>
                </a:cubicBezTo>
                <a:cubicBezTo>
                  <a:pt x="37" y="165"/>
                  <a:pt x="68" y="113"/>
                  <a:pt x="115" y="77"/>
                </a:cubicBezTo>
                <a:cubicBezTo>
                  <a:pt x="162" y="40"/>
                  <a:pt x="224" y="18"/>
                  <a:pt x="287" y="17"/>
                </a:cubicBezTo>
                <a:cubicBezTo>
                  <a:pt x="298" y="17"/>
                  <a:pt x="298" y="17"/>
                  <a:pt x="298" y="17"/>
                </a:cubicBezTo>
                <a:cubicBezTo>
                  <a:pt x="311" y="18"/>
                  <a:pt x="311" y="18"/>
                  <a:pt x="311" y="18"/>
                </a:cubicBezTo>
                <a:cubicBezTo>
                  <a:pt x="319" y="18"/>
                  <a:pt x="327" y="18"/>
                  <a:pt x="335" y="19"/>
                </a:cubicBezTo>
                <a:cubicBezTo>
                  <a:pt x="351" y="20"/>
                  <a:pt x="367" y="22"/>
                  <a:pt x="383" y="25"/>
                </a:cubicBezTo>
                <a:cubicBezTo>
                  <a:pt x="414" y="31"/>
                  <a:pt x="445" y="41"/>
                  <a:pt x="473" y="56"/>
                </a:cubicBezTo>
                <a:cubicBezTo>
                  <a:pt x="501" y="72"/>
                  <a:pt x="526" y="93"/>
                  <a:pt x="544" y="120"/>
                </a:cubicBezTo>
                <a:cubicBezTo>
                  <a:pt x="550" y="130"/>
                  <a:pt x="550" y="130"/>
                  <a:pt x="550" y="130"/>
                </a:cubicBezTo>
                <a:cubicBezTo>
                  <a:pt x="552" y="133"/>
                  <a:pt x="554" y="137"/>
                  <a:pt x="556" y="140"/>
                </a:cubicBezTo>
                <a:cubicBezTo>
                  <a:pt x="561" y="151"/>
                  <a:pt x="561" y="151"/>
                  <a:pt x="561" y="151"/>
                </a:cubicBezTo>
                <a:cubicBezTo>
                  <a:pt x="563" y="156"/>
                  <a:pt x="563" y="156"/>
                  <a:pt x="563" y="156"/>
                </a:cubicBezTo>
                <a:cubicBezTo>
                  <a:pt x="564" y="158"/>
                  <a:pt x="565" y="160"/>
                  <a:pt x="565" y="162"/>
                </a:cubicBezTo>
                <a:cubicBezTo>
                  <a:pt x="569" y="173"/>
                  <a:pt x="569" y="173"/>
                  <a:pt x="569" y="173"/>
                </a:cubicBezTo>
                <a:cubicBezTo>
                  <a:pt x="570" y="175"/>
                  <a:pt x="571" y="177"/>
                  <a:pt x="571" y="179"/>
                </a:cubicBezTo>
                <a:cubicBezTo>
                  <a:pt x="573" y="185"/>
                  <a:pt x="573" y="185"/>
                  <a:pt x="573" y="185"/>
                </a:cubicBezTo>
                <a:cubicBezTo>
                  <a:pt x="576" y="196"/>
                  <a:pt x="576" y="196"/>
                  <a:pt x="576" y="196"/>
                </a:cubicBezTo>
                <a:cubicBezTo>
                  <a:pt x="577" y="200"/>
                  <a:pt x="578" y="205"/>
                  <a:pt x="579" y="208"/>
                </a:cubicBezTo>
                <a:cubicBezTo>
                  <a:pt x="581" y="216"/>
                  <a:pt x="583" y="224"/>
                  <a:pt x="585" y="232"/>
                </a:cubicBezTo>
                <a:cubicBezTo>
                  <a:pt x="589" y="243"/>
                  <a:pt x="589" y="243"/>
                  <a:pt x="589" y="243"/>
                </a:cubicBezTo>
                <a:cubicBezTo>
                  <a:pt x="592" y="255"/>
                  <a:pt x="592" y="255"/>
                  <a:pt x="592" y="255"/>
                </a:cubicBezTo>
                <a:cubicBezTo>
                  <a:pt x="594" y="263"/>
                  <a:pt x="596" y="271"/>
                  <a:pt x="598" y="279"/>
                </a:cubicBezTo>
                <a:cubicBezTo>
                  <a:pt x="600" y="282"/>
                  <a:pt x="600" y="285"/>
                  <a:pt x="600" y="288"/>
                </a:cubicBezTo>
                <a:cubicBezTo>
                  <a:pt x="600" y="289"/>
                  <a:pt x="600" y="289"/>
                  <a:pt x="600" y="289"/>
                </a:cubicBezTo>
                <a:cubicBezTo>
                  <a:pt x="600" y="289"/>
                  <a:pt x="600" y="289"/>
                  <a:pt x="600" y="289"/>
                </a:cubicBezTo>
                <a:cubicBezTo>
                  <a:pt x="599" y="290"/>
                  <a:pt x="599" y="290"/>
                  <a:pt x="599" y="290"/>
                </a:cubicBezTo>
                <a:cubicBezTo>
                  <a:pt x="599" y="290"/>
                  <a:pt x="599" y="290"/>
                  <a:pt x="599" y="290"/>
                </a:cubicBezTo>
                <a:cubicBezTo>
                  <a:pt x="599" y="290"/>
                  <a:pt x="599" y="291"/>
                  <a:pt x="599" y="291"/>
                </a:cubicBezTo>
                <a:cubicBezTo>
                  <a:pt x="598" y="292"/>
                  <a:pt x="597" y="293"/>
                  <a:pt x="595" y="294"/>
                </a:cubicBezTo>
                <a:cubicBezTo>
                  <a:pt x="592" y="297"/>
                  <a:pt x="589" y="299"/>
                  <a:pt x="586" y="304"/>
                </a:cubicBezTo>
                <a:cubicBezTo>
                  <a:pt x="585" y="306"/>
                  <a:pt x="585" y="307"/>
                  <a:pt x="584" y="309"/>
                </a:cubicBezTo>
                <a:cubicBezTo>
                  <a:pt x="584" y="309"/>
                  <a:pt x="584" y="310"/>
                  <a:pt x="584" y="311"/>
                </a:cubicBezTo>
                <a:cubicBezTo>
                  <a:pt x="584" y="311"/>
                  <a:pt x="584" y="312"/>
                  <a:pt x="584" y="312"/>
                </a:cubicBezTo>
                <a:cubicBezTo>
                  <a:pt x="584" y="313"/>
                  <a:pt x="584" y="313"/>
                  <a:pt x="584" y="313"/>
                </a:cubicBezTo>
                <a:cubicBezTo>
                  <a:pt x="584" y="314"/>
                  <a:pt x="585" y="316"/>
                  <a:pt x="585" y="317"/>
                </a:cubicBezTo>
                <a:cubicBezTo>
                  <a:pt x="586" y="318"/>
                  <a:pt x="586" y="319"/>
                  <a:pt x="586" y="320"/>
                </a:cubicBezTo>
                <a:cubicBezTo>
                  <a:pt x="590" y="327"/>
                  <a:pt x="593" y="335"/>
                  <a:pt x="596" y="342"/>
                </a:cubicBezTo>
                <a:cubicBezTo>
                  <a:pt x="599" y="349"/>
                  <a:pt x="603" y="356"/>
                  <a:pt x="606" y="363"/>
                </a:cubicBezTo>
                <a:cubicBezTo>
                  <a:pt x="610" y="371"/>
                  <a:pt x="613" y="379"/>
                  <a:pt x="617" y="388"/>
                </a:cubicBezTo>
                <a:cubicBezTo>
                  <a:pt x="618" y="390"/>
                  <a:pt x="619" y="392"/>
                  <a:pt x="620" y="395"/>
                </a:cubicBezTo>
                <a:cubicBezTo>
                  <a:pt x="622" y="398"/>
                  <a:pt x="623" y="402"/>
                  <a:pt x="625" y="406"/>
                </a:cubicBezTo>
                <a:cubicBezTo>
                  <a:pt x="627" y="409"/>
                  <a:pt x="629" y="412"/>
                  <a:pt x="631" y="416"/>
                </a:cubicBezTo>
                <a:cubicBezTo>
                  <a:pt x="632" y="419"/>
                  <a:pt x="634" y="422"/>
                  <a:pt x="634" y="424"/>
                </a:cubicBezTo>
                <a:cubicBezTo>
                  <a:pt x="633" y="424"/>
                  <a:pt x="633" y="425"/>
                  <a:pt x="633" y="425"/>
                </a:cubicBezTo>
                <a:cubicBezTo>
                  <a:pt x="633" y="426"/>
                  <a:pt x="633" y="426"/>
                  <a:pt x="633" y="426"/>
                </a:cubicBezTo>
                <a:cubicBezTo>
                  <a:pt x="633" y="426"/>
                  <a:pt x="633" y="427"/>
                  <a:pt x="632" y="427"/>
                </a:cubicBezTo>
                <a:cubicBezTo>
                  <a:pt x="631" y="429"/>
                  <a:pt x="630" y="430"/>
                  <a:pt x="629" y="432"/>
                </a:cubicBezTo>
                <a:cubicBezTo>
                  <a:pt x="628" y="433"/>
                  <a:pt x="627" y="435"/>
                  <a:pt x="626" y="436"/>
                </a:cubicBezTo>
                <a:cubicBezTo>
                  <a:pt x="625" y="437"/>
                  <a:pt x="624" y="438"/>
                  <a:pt x="622" y="440"/>
                </a:cubicBezTo>
                <a:cubicBezTo>
                  <a:pt x="621" y="441"/>
                  <a:pt x="620" y="441"/>
                  <a:pt x="618" y="442"/>
                </a:cubicBezTo>
                <a:cubicBezTo>
                  <a:pt x="618" y="442"/>
                  <a:pt x="618" y="442"/>
                  <a:pt x="618" y="442"/>
                </a:cubicBezTo>
                <a:cubicBezTo>
                  <a:pt x="617" y="443"/>
                  <a:pt x="617" y="443"/>
                  <a:pt x="617" y="443"/>
                </a:cubicBezTo>
                <a:cubicBezTo>
                  <a:pt x="616" y="443"/>
                  <a:pt x="616" y="443"/>
                  <a:pt x="616" y="443"/>
                </a:cubicBezTo>
                <a:cubicBezTo>
                  <a:pt x="615" y="444"/>
                  <a:pt x="615" y="444"/>
                  <a:pt x="614" y="444"/>
                </a:cubicBezTo>
                <a:cubicBezTo>
                  <a:pt x="611" y="445"/>
                  <a:pt x="607" y="445"/>
                  <a:pt x="604" y="445"/>
                </a:cubicBezTo>
                <a:cubicBezTo>
                  <a:pt x="602" y="445"/>
                  <a:pt x="601" y="445"/>
                  <a:pt x="599" y="445"/>
                </a:cubicBezTo>
                <a:cubicBezTo>
                  <a:pt x="598" y="445"/>
                  <a:pt x="598" y="445"/>
                  <a:pt x="598" y="445"/>
                </a:cubicBezTo>
                <a:cubicBezTo>
                  <a:pt x="598" y="445"/>
                  <a:pt x="596" y="445"/>
                  <a:pt x="596" y="445"/>
                </a:cubicBezTo>
                <a:cubicBezTo>
                  <a:pt x="596" y="445"/>
                  <a:pt x="596" y="445"/>
                  <a:pt x="596" y="445"/>
                </a:cubicBezTo>
                <a:cubicBezTo>
                  <a:pt x="595" y="445"/>
                  <a:pt x="595" y="445"/>
                  <a:pt x="595" y="445"/>
                </a:cubicBezTo>
                <a:cubicBezTo>
                  <a:pt x="595" y="445"/>
                  <a:pt x="594" y="445"/>
                  <a:pt x="594" y="445"/>
                </a:cubicBezTo>
                <a:cubicBezTo>
                  <a:pt x="593" y="445"/>
                  <a:pt x="592" y="446"/>
                  <a:pt x="591" y="446"/>
                </a:cubicBezTo>
                <a:cubicBezTo>
                  <a:pt x="590" y="447"/>
                  <a:pt x="589" y="448"/>
                  <a:pt x="588" y="449"/>
                </a:cubicBezTo>
                <a:cubicBezTo>
                  <a:pt x="587" y="450"/>
                  <a:pt x="587" y="451"/>
                  <a:pt x="587" y="451"/>
                </a:cubicBezTo>
                <a:cubicBezTo>
                  <a:pt x="586" y="453"/>
                  <a:pt x="586" y="453"/>
                  <a:pt x="586" y="453"/>
                </a:cubicBezTo>
                <a:cubicBezTo>
                  <a:pt x="586" y="454"/>
                  <a:pt x="585" y="456"/>
                  <a:pt x="585" y="458"/>
                </a:cubicBezTo>
                <a:cubicBezTo>
                  <a:pt x="583" y="466"/>
                  <a:pt x="582" y="474"/>
                  <a:pt x="583" y="482"/>
                </a:cubicBezTo>
                <a:cubicBezTo>
                  <a:pt x="584" y="485"/>
                  <a:pt x="585" y="489"/>
                  <a:pt x="587" y="493"/>
                </a:cubicBezTo>
                <a:cubicBezTo>
                  <a:pt x="588" y="495"/>
                  <a:pt x="588" y="495"/>
                  <a:pt x="588" y="495"/>
                </a:cubicBezTo>
                <a:cubicBezTo>
                  <a:pt x="587" y="495"/>
                  <a:pt x="588" y="497"/>
                  <a:pt x="588" y="497"/>
                </a:cubicBezTo>
                <a:cubicBezTo>
                  <a:pt x="588" y="497"/>
                  <a:pt x="588" y="497"/>
                  <a:pt x="588" y="497"/>
                </a:cubicBezTo>
                <a:cubicBezTo>
                  <a:pt x="588" y="497"/>
                  <a:pt x="588" y="497"/>
                  <a:pt x="588" y="498"/>
                </a:cubicBezTo>
                <a:cubicBezTo>
                  <a:pt x="588" y="498"/>
                  <a:pt x="587" y="498"/>
                  <a:pt x="587" y="498"/>
                </a:cubicBezTo>
                <a:cubicBezTo>
                  <a:pt x="587" y="498"/>
                  <a:pt x="587" y="498"/>
                  <a:pt x="587" y="499"/>
                </a:cubicBezTo>
                <a:cubicBezTo>
                  <a:pt x="584" y="501"/>
                  <a:pt x="582" y="504"/>
                  <a:pt x="579" y="506"/>
                </a:cubicBezTo>
                <a:cubicBezTo>
                  <a:pt x="577" y="508"/>
                  <a:pt x="577" y="508"/>
                  <a:pt x="577" y="508"/>
                </a:cubicBezTo>
                <a:cubicBezTo>
                  <a:pt x="576" y="509"/>
                  <a:pt x="577" y="509"/>
                  <a:pt x="576" y="509"/>
                </a:cubicBezTo>
                <a:cubicBezTo>
                  <a:pt x="576" y="509"/>
                  <a:pt x="576" y="509"/>
                  <a:pt x="576" y="509"/>
                </a:cubicBezTo>
                <a:cubicBezTo>
                  <a:pt x="576" y="510"/>
                  <a:pt x="576" y="510"/>
                  <a:pt x="576" y="510"/>
                </a:cubicBezTo>
                <a:cubicBezTo>
                  <a:pt x="575" y="510"/>
                  <a:pt x="575" y="511"/>
                  <a:pt x="575" y="511"/>
                </a:cubicBezTo>
                <a:cubicBezTo>
                  <a:pt x="575" y="512"/>
                  <a:pt x="574" y="513"/>
                  <a:pt x="574" y="513"/>
                </a:cubicBezTo>
                <a:cubicBezTo>
                  <a:pt x="574" y="514"/>
                  <a:pt x="574" y="515"/>
                  <a:pt x="574" y="515"/>
                </a:cubicBezTo>
                <a:cubicBezTo>
                  <a:pt x="574" y="517"/>
                  <a:pt x="575" y="518"/>
                  <a:pt x="575" y="519"/>
                </a:cubicBezTo>
                <a:cubicBezTo>
                  <a:pt x="577" y="522"/>
                  <a:pt x="578" y="525"/>
                  <a:pt x="580" y="528"/>
                </a:cubicBezTo>
                <a:cubicBezTo>
                  <a:pt x="581" y="531"/>
                  <a:pt x="581" y="535"/>
                  <a:pt x="581" y="537"/>
                </a:cubicBezTo>
                <a:cubicBezTo>
                  <a:pt x="581" y="537"/>
                  <a:pt x="581" y="537"/>
                  <a:pt x="581" y="538"/>
                </a:cubicBezTo>
                <a:cubicBezTo>
                  <a:pt x="581" y="538"/>
                  <a:pt x="581" y="538"/>
                  <a:pt x="581" y="538"/>
                </a:cubicBezTo>
                <a:cubicBezTo>
                  <a:pt x="580" y="538"/>
                  <a:pt x="580" y="539"/>
                  <a:pt x="580" y="539"/>
                </a:cubicBezTo>
                <a:cubicBezTo>
                  <a:pt x="579" y="539"/>
                  <a:pt x="579" y="539"/>
                  <a:pt x="579" y="539"/>
                </a:cubicBezTo>
                <a:cubicBezTo>
                  <a:pt x="579" y="539"/>
                  <a:pt x="579" y="539"/>
                  <a:pt x="578" y="539"/>
                </a:cubicBezTo>
                <a:cubicBezTo>
                  <a:pt x="578" y="539"/>
                  <a:pt x="577" y="539"/>
                  <a:pt x="577" y="539"/>
                </a:cubicBezTo>
                <a:cubicBezTo>
                  <a:pt x="576" y="539"/>
                  <a:pt x="576" y="539"/>
                  <a:pt x="576" y="539"/>
                </a:cubicBezTo>
                <a:cubicBezTo>
                  <a:pt x="573" y="539"/>
                  <a:pt x="570" y="541"/>
                  <a:pt x="569" y="543"/>
                </a:cubicBezTo>
                <a:cubicBezTo>
                  <a:pt x="569" y="544"/>
                  <a:pt x="569" y="544"/>
                  <a:pt x="568" y="544"/>
                </a:cubicBezTo>
                <a:cubicBezTo>
                  <a:pt x="568" y="545"/>
                  <a:pt x="568" y="545"/>
                  <a:pt x="568" y="545"/>
                </a:cubicBezTo>
                <a:cubicBezTo>
                  <a:pt x="567" y="546"/>
                  <a:pt x="567" y="547"/>
                  <a:pt x="566" y="548"/>
                </a:cubicBezTo>
                <a:cubicBezTo>
                  <a:pt x="565" y="551"/>
                  <a:pt x="564" y="554"/>
                  <a:pt x="563" y="558"/>
                </a:cubicBezTo>
                <a:cubicBezTo>
                  <a:pt x="562" y="562"/>
                  <a:pt x="561" y="566"/>
                  <a:pt x="562" y="570"/>
                </a:cubicBezTo>
                <a:cubicBezTo>
                  <a:pt x="562" y="571"/>
                  <a:pt x="562" y="571"/>
                  <a:pt x="562" y="571"/>
                </a:cubicBezTo>
                <a:cubicBezTo>
                  <a:pt x="563" y="571"/>
                  <a:pt x="562" y="571"/>
                  <a:pt x="563" y="572"/>
                </a:cubicBezTo>
                <a:cubicBezTo>
                  <a:pt x="563" y="573"/>
                  <a:pt x="563" y="573"/>
                  <a:pt x="563" y="573"/>
                </a:cubicBezTo>
                <a:cubicBezTo>
                  <a:pt x="563" y="573"/>
                  <a:pt x="564" y="574"/>
                  <a:pt x="564" y="575"/>
                </a:cubicBezTo>
                <a:cubicBezTo>
                  <a:pt x="565" y="577"/>
                  <a:pt x="567" y="578"/>
                  <a:pt x="568" y="579"/>
                </a:cubicBezTo>
                <a:cubicBezTo>
                  <a:pt x="570" y="582"/>
                  <a:pt x="572" y="585"/>
                  <a:pt x="574" y="587"/>
                </a:cubicBezTo>
                <a:cubicBezTo>
                  <a:pt x="575" y="590"/>
                  <a:pt x="577" y="593"/>
                  <a:pt x="578" y="595"/>
                </a:cubicBezTo>
                <a:cubicBezTo>
                  <a:pt x="579" y="598"/>
                  <a:pt x="580" y="601"/>
                  <a:pt x="580" y="604"/>
                </a:cubicBezTo>
                <a:cubicBezTo>
                  <a:pt x="581" y="610"/>
                  <a:pt x="578" y="616"/>
                  <a:pt x="575" y="620"/>
                </a:cubicBezTo>
                <a:cubicBezTo>
                  <a:pt x="571" y="625"/>
                  <a:pt x="566" y="628"/>
                  <a:pt x="560" y="629"/>
                </a:cubicBezTo>
                <a:cubicBezTo>
                  <a:pt x="559" y="629"/>
                  <a:pt x="557" y="630"/>
                  <a:pt x="556" y="630"/>
                </a:cubicBezTo>
                <a:cubicBezTo>
                  <a:pt x="554" y="630"/>
                  <a:pt x="553" y="630"/>
                  <a:pt x="551" y="630"/>
                </a:cubicBezTo>
                <a:cubicBezTo>
                  <a:pt x="548" y="630"/>
                  <a:pt x="545" y="630"/>
                  <a:pt x="542" y="630"/>
                </a:cubicBezTo>
                <a:cubicBezTo>
                  <a:pt x="530" y="629"/>
                  <a:pt x="518" y="629"/>
                  <a:pt x="506" y="629"/>
                </a:cubicBezTo>
                <a:cubicBezTo>
                  <a:pt x="494" y="628"/>
                  <a:pt x="482" y="628"/>
                  <a:pt x="471" y="628"/>
                </a:cubicBezTo>
                <a:cubicBezTo>
                  <a:pt x="465" y="628"/>
                  <a:pt x="460" y="628"/>
                  <a:pt x="454" y="629"/>
                </a:cubicBezTo>
                <a:cubicBezTo>
                  <a:pt x="449" y="629"/>
                  <a:pt x="443" y="630"/>
                  <a:pt x="438" y="633"/>
                </a:cubicBezTo>
                <a:cubicBezTo>
                  <a:pt x="437" y="634"/>
                  <a:pt x="437" y="634"/>
                  <a:pt x="437" y="634"/>
                </a:cubicBezTo>
                <a:cubicBezTo>
                  <a:pt x="437" y="634"/>
                  <a:pt x="436" y="634"/>
                  <a:pt x="436" y="634"/>
                </a:cubicBezTo>
                <a:cubicBezTo>
                  <a:pt x="436" y="635"/>
                  <a:pt x="436" y="635"/>
                  <a:pt x="436" y="635"/>
                </a:cubicBezTo>
                <a:cubicBezTo>
                  <a:pt x="435" y="636"/>
                  <a:pt x="435" y="636"/>
                  <a:pt x="435" y="636"/>
                </a:cubicBezTo>
                <a:cubicBezTo>
                  <a:pt x="434" y="637"/>
                  <a:pt x="433" y="639"/>
                  <a:pt x="433" y="640"/>
                </a:cubicBezTo>
                <a:cubicBezTo>
                  <a:pt x="431" y="642"/>
                  <a:pt x="430" y="645"/>
                  <a:pt x="429" y="647"/>
                </a:cubicBezTo>
                <a:cubicBezTo>
                  <a:pt x="426" y="652"/>
                  <a:pt x="424" y="656"/>
                  <a:pt x="422" y="661"/>
                </a:cubicBezTo>
                <a:cubicBezTo>
                  <a:pt x="414" y="679"/>
                  <a:pt x="406" y="696"/>
                  <a:pt x="400" y="713"/>
                </a:cubicBezTo>
                <a:cubicBezTo>
                  <a:pt x="394" y="729"/>
                  <a:pt x="388" y="744"/>
                  <a:pt x="385" y="758"/>
                </a:cubicBezTo>
                <a:cubicBezTo>
                  <a:pt x="385" y="760"/>
                  <a:pt x="384" y="762"/>
                  <a:pt x="384" y="763"/>
                </a:cubicBezTo>
                <a:cubicBezTo>
                  <a:pt x="384" y="765"/>
                  <a:pt x="383" y="767"/>
                  <a:pt x="383" y="769"/>
                </a:cubicBezTo>
                <a:cubicBezTo>
                  <a:pt x="383" y="772"/>
                  <a:pt x="384" y="775"/>
                  <a:pt x="384" y="779"/>
                </a:cubicBezTo>
                <a:cubicBezTo>
                  <a:pt x="384" y="785"/>
                  <a:pt x="384" y="791"/>
                  <a:pt x="385" y="797"/>
                </a:cubicBezTo>
                <a:cubicBezTo>
                  <a:pt x="386" y="808"/>
                  <a:pt x="387" y="817"/>
                  <a:pt x="389" y="825"/>
                </a:cubicBezTo>
                <a:cubicBezTo>
                  <a:pt x="390" y="832"/>
                  <a:pt x="392" y="838"/>
                  <a:pt x="393" y="842"/>
                </a:cubicBezTo>
                <a:cubicBezTo>
                  <a:pt x="395" y="845"/>
                  <a:pt x="397" y="847"/>
                  <a:pt x="396" y="847"/>
                </a:cubicBezTo>
                <a:cubicBezTo>
                  <a:pt x="397" y="847"/>
                  <a:pt x="395" y="845"/>
                  <a:pt x="394" y="842"/>
                </a:cubicBezTo>
                <a:cubicBezTo>
                  <a:pt x="392" y="838"/>
                  <a:pt x="390" y="832"/>
                  <a:pt x="389" y="825"/>
                </a:cubicBezTo>
                <a:cubicBezTo>
                  <a:pt x="388" y="817"/>
                  <a:pt x="386" y="808"/>
                  <a:pt x="386" y="797"/>
                </a:cubicBezTo>
                <a:cubicBezTo>
                  <a:pt x="385" y="791"/>
                  <a:pt x="385" y="785"/>
                  <a:pt x="385" y="778"/>
                </a:cubicBezTo>
                <a:cubicBezTo>
                  <a:pt x="385" y="775"/>
                  <a:pt x="384" y="772"/>
                  <a:pt x="384" y="769"/>
                </a:cubicBezTo>
                <a:cubicBezTo>
                  <a:pt x="385" y="767"/>
                  <a:pt x="385" y="765"/>
                  <a:pt x="385" y="763"/>
                </a:cubicBezTo>
                <a:cubicBezTo>
                  <a:pt x="385" y="762"/>
                  <a:pt x="386" y="760"/>
                  <a:pt x="386" y="758"/>
                </a:cubicBezTo>
                <a:cubicBezTo>
                  <a:pt x="390" y="744"/>
                  <a:pt x="395" y="729"/>
                  <a:pt x="402" y="713"/>
                </a:cubicBezTo>
                <a:cubicBezTo>
                  <a:pt x="408" y="697"/>
                  <a:pt x="416" y="680"/>
                  <a:pt x="425" y="662"/>
                </a:cubicBezTo>
                <a:cubicBezTo>
                  <a:pt x="427" y="657"/>
                  <a:pt x="429" y="653"/>
                  <a:pt x="431" y="648"/>
                </a:cubicBezTo>
                <a:cubicBezTo>
                  <a:pt x="433" y="646"/>
                  <a:pt x="434" y="644"/>
                  <a:pt x="435" y="642"/>
                </a:cubicBezTo>
                <a:cubicBezTo>
                  <a:pt x="437" y="638"/>
                  <a:pt x="437" y="638"/>
                  <a:pt x="437" y="638"/>
                </a:cubicBezTo>
                <a:cubicBezTo>
                  <a:pt x="438" y="637"/>
                  <a:pt x="438" y="637"/>
                  <a:pt x="438" y="637"/>
                </a:cubicBezTo>
                <a:cubicBezTo>
                  <a:pt x="439" y="637"/>
                  <a:pt x="439" y="637"/>
                  <a:pt x="439" y="637"/>
                </a:cubicBezTo>
                <a:cubicBezTo>
                  <a:pt x="439" y="636"/>
                  <a:pt x="439" y="637"/>
                  <a:pt x="439" y="636"/>
                </a:cubicBezTo>
                <a:cubicBezTo>
                  <a:pt x="440" y="636"/>
                  <a:pt x="440" y="636"/>
                  <a:pt x="440" y="636"/>
                </a:cubicBezTo>
                <a:cubicBezTo>
                  <a:pt x="444" y="633"/>
                  <a:pt x="449" y="632"/>
                  <a:pt x="454" y="632"/>
                </a:cubicBezTo>
                <a:cubicBezTo>
                  <a:pt x="460" y="631"/>
                  <a:pt x="465" y="631"/>
                  <a:pt x="471" y="631"/>
                </a:cubicBezTo>
                <a:cubicBezTo>
                  <a:pt x="493" y="631"/>
                  <a:pt x="517" y="634"/>
                  <a:pt x="542" y="634"/>
                </a:cubicBezTo>
                <a:cubicBezTo>
                  <a:pt x="545" y="634"/>
                  <a:pt x="548" y="635"/>
                  <a:pt x="551" y="635"/>
                </a:cubicBezTo>
                <a:cubicBezTo>
                  <a:pt x="553" y="635"/>
                  <a:pt x="554" y="635"/>
                  <a:pt x="556" y="635"/>
                </a:cubicBezTo>
                <a:cubicBezTo>
                  <a:pt x="558" y="635"/>
                  <a:pt x="559" y="634"/>
                  <a:pt x="561" y="634"/>
                </a:cubicBezTo>
                <a:cubicBezTo>
                  <a:pt x="568" y="632"/>
                  <a:pt x="574" y="629"/>
                  <a:pt x="579" y="623"/>
                </a:cubicBezTo>
                <a:cubicBezTo>
                  <a:pt x="580" y="622"/>
                  <a:pt x="581" y="620"/>
                  <a:pt x="582" y="619"/>
                </a:cubicBezTo>
                <a:cubicBezTo>
                  <a:pt x="583" y="617"/>
                  <a:pt x="583" y="617"/>
                  <a:pt x="583" y="617"/>
                </a:cubicBezTo>
                <a:cubicBezTo>
                  <a:pt x="583" y="616"/>
                  <a:pt x="584" y="615"/>
                  <a:pt x="584" y="614"/>
                </a:cubicBezTo>
                <a:cubicBezTo>
                  <a:pt x="585" y="611"/>
                  <a:pt x="586" y="607"/>
                  <a:pt x="586" y="604"/>
                </a:cubicBezTo>
                <a:cubicBezTo>
                  <a:pt x="586" y="600"/>
                  <a:pt x="585" y="597"/>
                  <a:pt x="583" y="593"/>
                </a:cubicBezTo>
                <a:cubicBezTo>
                  <a:pt x="582" y="590"/>
                  <a:pt x="580" y="587"/>
                  <a:pt x="578" y="584"/>
                </a:cubicBezTo>
                <a:cubicBezTo>
                  <a:pt x="576" y="581"/>
                  <a:pt x="574" y="579"/>
                  <a:pt x="572" y="576"/>
                </a:cubicBezTo>
                <a:cubicBezTo>
                  <a:pt x="571" y="575"/>
                  <a:pt x="570" y="573"/>
                  <a:pt x="569" y="572"/>
                </a:cubicBezTo>
                <a:cubicBezTo>
                  <a:pt x="569" y="572"/>
                  <a:pt x="569" y="571"/>
                  <a:pt x="568" y="570"/>
                </a:cubicBezTo>
                <a:cubicBezTo>
                  <a:pt x="568" y="570"/>
                  <a:pt x="568" y="570"/>
                  <a:pt x="568" y="570"/>
                </a:cubicBezTo>
                <a:cubicBezTo>
                  <a:pt x="568" y="570"/>
                  <a:pt x="568" y="569"/>
                  <a:pt x="568" y="569"/>
                </a:cubicBezTo>
                <a:cubicBezTo>
                  <a:pt x="568" y="568"/>
                  <a:pt x="568" y="568"/>
                  <a:pt x="568" y="568"/>
                </a:cubicBezTo>
                <a:cubicBezTo>
                  <a:pt x="567" y="566"/>
                  <a:pt x="568" y="563"/>
                  <a:pt x="569" y="560"/>
                </a:cubicBezTo>
                <a:cubicBezTo>
                  <a:pt x="569" y="557"/>
                  <a:pt x="571" y="554"/>
                  <a:pt x="572" y="551"/>
                </a:cubicBezTo>
                <a:cubicBezTo>
                  <a:pt x="572" y="550"/>
                  <a:pt x="573" y="549"/>
                  <a:pt x="573" y="548"/>
                </a:cubicBezTo>
                <a:cubicBezTo>
                  <a:pt x="574" y="547"/>
                  <a:pt x="574" y="547"/>
                  <a:pt x="574" y="547"/>
                </a:cubicBezTo>
                <a:cubicBezTo>
                  <a:pt x="574" y="547"/>
                  <a:pt x="574" y="546"/>
                  <a:pt x="574" y="546"/>
                </a:cubicBezTo>
                <a:cubicBezTo>
                  <a:pt x="575" y="546"/>
                  <a:pt x="575" y="546"/>
                  <a:pt x="575" y="546"/>
                </a:cubicBezTo>
                <a:cubicBezTo>
                  <a:pt x="575" y="546"/>
                  <a:pt x="575" y="545"/>
                  <a:pt x="576" y="545"/>
                </a:cubicBezTo>
                <a:cubicBezTo>
                  <a:pt x="576" y="545"/>
                  <a:pt x="576" y="545"/>
                  <a:pt x="576" y="545"/>
                </a:cubicBezTo>
                <a:cubicBezTo>
                  <a:pt x="577" y="545"/>
                  <a:pt x="577" y="545"/>
                  <a:pt x="577" y="545"/>
                </a:cubicBezTo>
                <a:cubicBezTo>
                  <a:pt x="578" y="545"/>
                  <a:pt x="578" y="545"/>
                  <a:pt x="578" y="545"/>
                </a:cubicBezTo>
                <a:cubicBezTo>
                  <a:pt x="580" y="545"/>
                  <a:pt x="581" y="545"/>
                  <a:pt x="583" y="545"/>
                </a:cubicBezTo>
                <a:cubicBezTo>
                  <a:pt x="584" y="544"/>
                  <a:pt x="585" y="543"/>
                  <a:pt x="586" y="542"/>
                </a:cubicBezTo>
                <a:cubicBezTo>
                  <a:pt x="586" y="541"/>
                  <a:pt x="586" y="541"/>
                  <a:pt x="587" y="540"/>
                </a:cubicBezTo>
                <a:cubicBezTo>
                  <a:pt x="587" y="540"/>
                  <a:pt x="587" y="539"/>
                  <a:pt x="587" y="538"/>
                </a:cubicBezTo>
                <a:cubicBezTo>
                  <a:pt x="588" y="534"/>
                  <a:pt x="587" y="530"/>
                  <a:pt x="586" y="526"/>
                </a:cubicBezTo>
                <a:cubicBezTo>
                  <a:pt x="585" y="523"/>
                  <a:pt x="583" y="519"/>
                  <a:pt x="581" y="516"/>
                </a:cubicBezTo>
                <a:cubicBezTo>
                  <a:pt x="581" y="516"/>
                  <a:pt x="581" y="516"/>
                  <a:pt x="581" y="516"/>
                </a:cubicBezTo>
                <a:cubicBezTo>
                  <a:pt x="581" y="515"/>
                  <a:pt x="581" y="515"/>
                  <a:pt x="581" y="515"/>
                </a:cubicBezTo>
                <a:cubicBezTo>
                  <a:pt x="581" y="515"/>
                  <a:pt x="581" y="515"/>
                  <a:pt x="581" y="514"/>
                </a:cubicBezTo>
                <a:cubicBezTo>
                  <a:pt x="581" y="514"/>
                  <a:pt x="581" y="514"/>
                  <a:pt x="581" y="514"/>
                </a:cubicBezTo>
                <a:cubicBezTo>
                  <a:pt x="580" y="514"/>
                  <a:pt x="582" y="513"/>
                  <a:pt x="582" y="513"/>
                </a:cubicBezTo>
                <a:cubicBezTo>
                  <a:pt x="584" y="511"/>
                  <a:pt x="584" y="511"/>
                  <a:pt x="584" y="511"/>
                </a:cubicBezTo>
                <a:cubicBezTo>
                  <a:pt x="586" y="509"/>
                  <a:pt x="589" y="506"/>
                  <a:pt x="592" y="504"/>
                </a:cubicBezTo>
                <a:cubicBezTo>
                  <a:pt x="592" y="504"/>
                  <a:pt x="592" y="503"/>
                  <a:pt x="593" y="503"/>
                </a:cubicBezTo>
                <a:cubicBezTo>
                  <a:pt x="593" y="502"/>
                  <a:pt x="594" y="501"/>
                  <a:pt x="594" y="501"/>
                </a:cubicBezTo>
                <a:cubicBezTo>
                  <a:pt x="594" y="500"/>
                  <a:pt x="595" y="499"/>
                  <a:pt x="595" y="499"/>
                </a:cubicBezTo>
                <a:cubicBezTo>
                  <a:pt x="595" y="498"/>
                  <a:pt x="595" y="497"/>
                  <a:pt x="595" y="496"/>
                </a:cubicBezTo>
                <a:cubicBezTo>
                  <a:pt x="595" y="495"/>
                  <a:pt x="595" y="495"/>
                  <a:pt x="595" y="494"/>
                </a:cubicBezTo>
                <a:cubicBezTo>
                  <a:pt x="595" y="494"/>
                  <a:pt x="595" y="494"/>
                  <a:pt x="595" y="494"/>
                </a:cubicBezTo>
                <a:cubicBezTo>
                  <a:pt x="595" y="494"/>
                  <a:pt x="594" y="492"/>
                  <a:pt x="594" y="493"/>
                </a:cubicBezTo>
                <a:cubicBezTo>
                  <a:pt x="593" y="490"/>
                  <a:pt x="593" y="490"/>
                  <a:pt x="593" y="490"/>
                </a:cubicBezTo>
                <a:cubicBezTo>
                  <a:pt x="592" y="487"/>
                  <a:pt x="591" y="484"/>
                  <a:pt x="591" y="480"/>
                </a:cubicBezTo>
                <a:cubicBezTo>
                  <a:pt x="590" y="474"/>
                  <a:pt x="590" y="467"/>
                  <a:pt x="592" y="460"/>
                </a:cubicBezTo>
                <a:cubicBezTo>
                  <a:pt x="592" y="459"/>
                  <a:pt x="593" y="457"/>
                  <a:pt x="594" y="455"/>
                </a:cubicBezTo>
                <a:cubicBezTo>
                  <a:pt x="594" y="454"/>
                  <a:pt x="594" y="454"/>
                  <a:pt x="594" y="454"/>
                </a:cubicBezTo>
                <a:cubicBezTo>
                  <a:pt x="594" y="454"/>
                  <a:pt x="594" y="454"/>
                  <a:pt x="594" y="454"/>
                </a:cubicBezTo>
                <a:cubicBezTo>
                  <a:pt x="594" y="453"/>
                  <a:pt x="595" y="453"/>
                  <a:pt x="595" y="453"/>
                </a:cubicBezTo>
                <a:cubicBezTo>
                  <a:pt x="595" y="452"/>
                  <a:pt x="600" y="453"/>
                  <a:pt x="604" y="453"/>
                </a:cubicBezTo>
                <a:cubicBezTo>
                  <a:pt x="612" y="453"/>
                  <a:pt x="621" y="452"/>
                  <a:pt x="628" y="446"/>
                </a:cubicBezTo>
                <a:cubicBezTo>
                  <a:pt x="629" y="445"/>
                  <a:pt x="631" y="443"/>
                  <a:pt x="632" y="442"/>
                </a:cubicBezTo>
                <a:cubicBezTo>
                  <a:pt x="633" y="440"/>
                  <a:pt x="635" y="439"/>
                  <a:pt x="636" y="437"/>
                </a:cubicBezTo>
                <a:cubicBezTo>
                  <a:pt x="637" y="435"/>
                  <a:pt x="638" y="434"/>
                  <a:pt x="639" y="432"/>
                </a:cubicBezTo>
                <a:cubicBezTo>
                  <a:pt x="640" y="431"/>
                  <a:pt x="641" y="430"/>
                  <a:pt x="641" y="429"/>
                </a:cubicBezTo>
                <a:cubicBezTo>
                  <a:pt x="642" y="427"/>
                  <a:pt x="642" y="427"/>
                  <a:pt x="642" y="427"/>
                </a:cubicBezTo>
                <a:cubicBezTo>
                  <a:pt x="642" y="426"/>
                  <a:pt x="642" y="425"/>
                  <a:pt x="642" y="425"/>
                </a:cubicBezTo>
                <a:cubicBezTo>
                  <a:pt x="642" y="419"/>
                  <a:pt x="640" y="415"/>
                  <a:pt x="638" y="412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08960" y="1859281"/>
            <a:ext cx="3404472" cy="3489917"/>
          </a:xfrm>
          <a:custGeom>
            <a:avLst/>
            <a:gdLst>
              <a:gd name="T0" fmla="*/ 481 w 537"/>
              <a:gd name="T1" fmla="*/ 280 h 551"/>
              <a:gd name="T2" fmla="*/ 489 w 537"/>
              <a:gd name="T3" fmla="*/ 71 h 551"/>
              <a:gd name="T4" fmla="*/ 348 w 537"/>
              <a:gd name="T5" fmla="*/ 9 h 551"/>
              <a:gd name="T6" fmla="*/ 226 w 537"/>
              <a:gd name="T7" fmla="*/ 7 h 551"/>
              <a:gd name="T8" fmla="*/ 49 w 537"/>
              <a:gd name="T9" fmla="*/ 107 h 551"/>
              <a:gd name="T10" fmla="*/ 48 w 537"/>
              <a:gd name="T11" fmla="*/ 291 h 551"/>
              <a:gd name="T12" fmla="*/ 77 w 537"/>
              <a:gd name="T13" fmla="*/ 372 h 551"/>
              <a:gd name="T14" fmla="*/ 187 w 537"/>
              <a:gd name="T15" fmla="*/ 419 h 551"/>
              <a:gd name="T16" fmla="*/ 229 w 537"/>
              <a:gd name="T17" fmla="*/ 437 h 551"/>
              <a:gd name="T18" fmla="*/ 303 w 537"/>
              <a:gd name="T19" fmla="*/ 349 h 551"/>
              <a:gd name="T20" fmla="*/ 326 w 537"/>
              <a:gd name="T21" fmla="*/ 339 h 551"/>
              <a:gd name="T22" fmla="*/ 254 w 537"/>
              <a:gd name="T23" fmla="*/ 375 h 551"/>
              <a:gd name="T24" fmla="*/ 198 w 537"/>
              <a:gd name="T25" fmla="*/ 425 h 551"/>
              <a:gd name="T26" fmla="*/ 180 w 537"/>
              <a:gd name="T27" fmla="*/ 402 h 551"/>
              <a:gd name="T28" fmla="*/ 57 w 537"/>
              <a:gd name="T29" fmla="*/ 333 h 551"/>
              <a:gd name="T30" fmla="*/ 67 w 537"/>
              <a:gd name="T31" fmla="*/ 276 h 551"/>
              <a:gd name="T32" fmla="*/ 18 w 537"/>
              <a:gd name="T33" fmla="*/ 258 h 551"/>
              <a:gd name="T34" fmla="*/ 32 w 537"/>
              <a:gd name="T35" fmla="*/ 245 h 551"/>
              <a:gd name="T36" fmla="*/ 40 w 537"/>
              <a:gd name="T37" fmla="*/ 167 h 551"/>
              <a:gd name="T38" fmla="*/ 64 w 537"/>
              <a:gd name="T39" fmla="*/ 189 h 551"/>
              <a:gd name="T40" fmla="*/ 62 w 537"/>
              <a:gd name="T41" fmla="*/ 177 h 551"/>
              <a:gd name="T42" fmla="*/ 164 w 537"/>
              <a:gd name="T43" fmla="*/ 225 h 551"/>
              <a:gd name="T44" fmla="*/ 104 w 537"/>
              <a:gd name="T45" fmla="*/ 75 h 551"/>
              <a:gd name="T46" fmla="*/ 139 w 537"/>
              <a:gd name="T47" fmla="*/ 87 h 551"/>
              <a:gd name="T48" fmla="*/ 158 w 537"/>
              <a:gd name="T49" fmla="*/ 108 h 551"/>
              <a:gd name="T50" fmla="*/ 168 w 537"/>
              <a:gd name="T51" fmla="*/ 32 h 551"/>
              <a:gd name="T52" fmla="*/ 177 w 537"/>
              <a:gd name="T53" fmla="*/ 119 h 551"/>
              <a:gd name="T54" fmla="*/ 187 w 537"/>
              <a:gd name="T55" fmla="*/ 102 h 551"/>
              <a:gd name="T56" fmla="*/ 270 w 537"/>
              <a:gd name="T57" fmla="*/ 114 h 551"/>
              <a:gd name="T58" fmla="*/ 353 w 537"/>
              <a:gd name="T59" fmla="*/ 102 h 551"/>
              <a:gd name="T60" fmla="*/ 413 w 537"/>
              <a:gd name="T61" fmla="*/ 212 h 551"/>
              <a:gd name="T62" fmla="*/ 436 w 537"/>
              <a:gd name="T63" fmla="*/ 165 h 551"/>
              <a:gd name="T64" fmla="*/ 433 w 537"/>
              <a:gd name="T65" fmla="*/ 155 h 551"/>
              <a:gd name="T66" fmla="*/ 379 w 537"/>
              <a:gd name="T67" fmla="*/ 66 h 551"/>
              <a:gd name="T68" fmla="*/ 370 w 537"/>
              <a:gd name="T69" fmla="*/ 90 h 551"/>
              <a:gd name="T70" fmla="*/ 292 w 537"/>
              <a:gd name="T71" fmla="*/ 97 h 551"/>
              <a:gd name="T72" fmla="*/ 174 w 537"/>
              <a:gd name="T73" fmla="*/ 57 h 551"/>
              <a:gd name="T74" fmla="*/ 226 w 537"/>
              <a:gd name="T75" fmla="*/ 20 h 551"/>
              <a:gd name="T76" fmla="*/ 254 w 537"/>
              <a:gd name="T77" fmla="*/ 41 h 551"/>
              <a:gd name="T78" fmla="*/ 210 w 537"/>
              <a:gd name="T79" fmla="*/ 75 h 551"/>
              <a:gd name="T80" fmla="*/ 254 w 537"/>
              <a:gd name="T81" fmla="*/ 50 h 551"/>
              <a:gd name="T82" fmla="*/ 258 w 537"/>
              <a:gd name="T83" fmla="*/ 84 h 551"/>
              <a:gd name="T84" fmla="*/ 310 w 537"/>
              <a:gd name="T85" fmla="*/ 17 h 551"/>
              <a:gd name="T86" fmla="*/ 309 w 537"/>
              <a:gd name="T87" fmla="*/ 74 h 551"/>
              <a:gd name="T88" fmla="*/ 339 w 537"/>
              <a:gd name="T89" fmla="*/ 57 h 551"/>
              <a:gd name="T90" fmla="*/ 329 w 537"/>
              <a:gd name="T91" fmla="*/ 47 h 551"/>
              <a:gd name="T92" fmla="*/ 344 w 537"/>
              <a:gd name="T93" fmla="*/ 21 h 551"/>
              <a:gd name="T94" fmla="*/ 391 w 537"/>
              <a:gd name="T95" fmla="*/ 57 h 551"/>
              <a:gd name="T96" fmla="*/ 399 w 537"/>
              <a:gd name="T97" fmla="*/ 55 h 551"/>
              <a:gd name="T98" fmla="*/ 421 w 537"/>
              <a:gd name="T99" fmla="*/ 68 h 551"/>
              <a:gd name="T100" fmla="*/ 457 w 537"/>
              <a:gd name="T101" fmla="*/ 126 h 551"/>
              <a:gd name="T102" fmla="*/ 438 w 537"/>
              <a:gd name="T103" fmla="*/ 52 h 551"/>
              <a:gd name="T104" fmla="*/ 489 w 537"/>
              <a:gd name="T105" fmla="*/ 123 h 551"/>
              <a:gd name="T106" fmla="*/ 479 w 537"/>
              <a:gd name="T107" fmla="*/ 186 h 551"/>
              <a:gd name="T108" fmla="*/ 505 w 537"/>
              <a:gd name="T109" fmla="*/ 117 h 551"/>
              <a:gd name="T110" fmla="*/ 443 w 537"/>
              <a:gd name="T111" fmla="*/ 229 h 551"/>
              <a:gd name="T112" fmla="*/ 449 w 537"/>
              <a:gd name="T113" fmla="*/ 236 h 551"/>
              <a:gd name="T114" fmla="*/ 470 w 537"/>
              <a:gd name="T115" fmla="*/ 263 h 551"/>
              <a:gd name="T116" fmla="*/ 495 w 537"/>
              <a:gd name="T117" fmla="*/ 211 h 551"/>
              <a:gd name="T118" fmla="*/ 381 w 537"/>
              <a:gd name="T119" fmla="*/ 292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37" h="551">
                <a:moveTo>
                  <a:pt x="372" y="327"/>
                </a:moveTo>
                <a:cubicBezTo>
                  <a:pt x="375" y="323"/>
                  <a:pt x="378" y="320"/>
                  <a:pt x="380" y="319"/>
                </a:cubicBezTo>
                <a:cubicBezTo>
                  <a:pt x="387" y="315"/>
                  <a:pt x="393" y="306"/>
                  <a:pt x="394" y="297"/>
                </a:cubicBezTo>
                <a:cubicBezTo>
                  <a:pt x="394" y="296"/>
                  <a:pt x="394" y="295"/>
                  <a:pt x="394" y="294"/>
                </a:cubicBezTo>
                <a:cubicBezTo>
                  <a:pt x="417" y="292"/>
                  <a:pt x="470" y="288"/>
                  <a:pt x="481" y="280"/>
                </a:cubicBezTo>
                <a:cubicBezTo>
                  <a:pt x="492" y="271"/>
                  <a:pt x="524" y="242"/>
                  <a:pt x="525" y="220"/>
                </a:cubicBezTo>
                <a:cubicBezTo>
                  <a:pt x="528" y="214"/>
                  <a:pt x="537" y="192"/>
                  <a:pt x="532" y="176"/>
                </a:cubicBezTo>
                <a:cubicBezTo>
                  <a:pt x="531" y="173"/>
                  <a:pt x="531" y="167"/>
                  <a:pt x="532" y="160"/>
                </a:cubicBezTo>
                <a:cubicBezTo>
                  <a:pt x="533" y="144"/>
                  <a:pt x="534" y="121"/>
                  <a:pt x="512" y="106"/>
                </a:cubicBezTo>
                <a:cubicBezTo>
                  <a:pt x="512" y="98"/>
                  <a:pt x="508" y="82"/>
                  <a:pt x="489" y="71"/>
                </a:cubicBezTo>
                <a:cubicBezTo>
                  <a:pt x="481" y="67"/>
                  <a:pt x="477" y="62"/>
                  <a:pt x="472" y="57"/>
                </a:cubicBezTo>
                <a:cubicBezTo>
                  <a:pt x="464" y="48"/>
                  <a:pt x="457" y="39"/>
                  <a:pt x="438" y="39"/>
                </a:cubicBezTo>
                <a:cubicBezTo>
                  <a:pt x="433" y="34"/>
                  <a:pt x="421" y="24"/>
                  <a:pt x="402" y="23"/>
                </a:cubicBezTo>
                <a:cubicBezTo>
                  <a:pt x="398" y="17"/>
                  <a:pt x="388" y="8"/>
                  <a:pt x="363" y="8"/>
                </a:cubicBezTo>
                <a:cubicBezTo>
                  <a:pt x="359" y="8"/>
                  <a:pt x="354" y="8"/>
                  <a:pt x="348" y="9"/>
                </a:cubicBezTo>
                <a:cubicBezTo>
                  <a:pt x="345" y="7"/>
                  <a:pt x="336" y="3"/>
                  <a:pt x="326" y="3"/>
                </a:cubicBezTo>
                <a:cubicBezTo>
                  <a:pt x="322" y="3"/>
                  <a:pt x="318" y="4"/>
                  <a:pt x="315" y="5"/>
                </a:cubicBezTo>
                <a:cubicBezTo>
                  <a:pt x="310" y="3"/>
                  <a:pt x="298" y="0"/>
                  <a:pt x="285" y="0"/>
                </a:cubicBezTo>
                <a:cubicBezTo>
                  <a:pt x="274" y="0"/>
                  <a:pt x="264" y="2"/>
                  <a:pt x="256" y="7"/>
                </a:cubicBezTo>
                <a:cubicBezTo>
                  <a:pt x="226" y="7"/>
                  <a:pt x="226" y="7"/>
                  <a:pt x="226" y="7"/>
                </a:cubicBezTo>
                <a:cubicBezTo>
                  <a:pt x="223" y="7"/>
                  <a:pt x="199" y="9"/>
                  <a:pt x="177" y="20"/>
                </a:cubicBezTo>
                <a:cubicBezTo>
                  <a:pt x="175" y="20"/>
                  <a:pt x="172" y="19"/>
                  <a:pt x="168" y="19"/>
                </a:cubicBezTo>
                <a:cubicBezTo>
                  <a:pt x="155" y="19"/>
                  <a:pt x="137" y="24"/>
                  <a:pt x="122" y="46"/>
                </a:cubicBezTo>
                <a:cubicBezTo>
                  <a:pt x="117" y="47"/>
                  <a:pt x="107" y="50"/>
                  <a:pt x="96" y="65"/>
                </a:cubicBezTo>
                <a:cubicBezTo>
                  <a:pt x="85" y="71"/>
                  <a:pt x="54" y="90"/>
                  <a:pt x="49" y="107"/>
                </a:cubicBezTo>
                <a:cubicBezTo>
                  <a:pt x="44" y="112"/>
                  <a:pt x="31" y="126"/>
                  <a:pt x="30" y="158"/>
                </a:cubicBezTo>
                <a:cubicBezTo>
                  <a:pt x="21" y="165"/>
                  <a:pt x="0" y="186"/>
                  <a:pt x="8" y="234"/>
                </a:cubicBezTo>
                <a:cubicBezTo>
                  <a:pt x="6" y="239"/>
                  <a:pt x="2" y="252"/>
                  <a:pt x="6" y="263"/>
                </a:cubicBezTo>
                <a:cubicBezTo>
                  <a:pt x="9" y="269"/>
                  <a:pt x="13" y="274"/>
                  <a:pt x="20" y="277"/>
                </a:cubicBezTo>
                <a:cubicBezTo>
                  <a:pt x="23" y="281"/>
                  <a:pt x="32" y="291"/>
                  <a:pt x="48" y="291"/>
                </a:cubicBezTo>
                <a:cubicBezTo>
                  <a:pt x="49" y="291"/>
                  <a:pt x="50" y="291"/>
                  <a:pt x="51" y="291"/>
                </a:cubicBezTo>
                <a:cubicBezTo>
                  <a:pt x="43" y="298"/>
                  <a:pt x="34" y="311"/>
                  <a:pt x="33" y="323"/>
                </a:cubicBezTo>
                <a:cubicBezTo>
                  <a:pt x="33" y="328"/>
                  <a:pt x="36" y="333"/>
                  <a:pt x="40" y="337"/>
                </a:cubicBezTo>
                <a:cubicBezTo>
                  <a:pt x="43" y="339"/>
                  <a:pt x="46" y="341"/>
                  <a:pt x="50" y="344"/>
                </a:cubicBezTo>
                <a:cubicBezTo>
                  <a:pt x="61" y="351"/>
                  <a:pt x="73" y="360"/>
                  <a:pt x="77" y="372"/>
                </a:cubicBezTo>
                <a:cubicBezTo>
                  <a:pt x="83" y="392"/>
                  <a:pt x="122" y="401"/>
                  <a:pt x="136" y="401"/>
                </a:cubicBezTo>
                <a:cubicBezTo>
                  <a:pt x="137" y="401"/>
                  <a:pt x="138" y="401"/>
                  <a:pt x="139" y="401"/>
                </a:cubicBezTo>
                <a:cubicBezTo>
                  <a:pt x="145" y="404"/>
                  <a:pt x="164" y="415"/>
                  <a:pt x="180" y="415"/>
                </a:cubicBezTo>
                <a:cubicBezTo>
                  <a:pt x="183" y="415"/>
                  <a:pt x="186" y="415"/>
                  <a:pt x="188" y="414"/>
                </a:cubicBezTo>
                <a:cubicBezTo>
                  <a:pt x="188" y="416"/>
                  <a:pt x="187" y="417"/>
                  <a:pt x="187" y="419"/>
                </a:cubicBezTo>
                <a:cubicBezTo>
                  <a:pt x="186" y="420"/>
                  <a:pt x="148" y="489"/>
                  <a:pt x="147" y="545"/>
                </a:cubicBezTo>
                <a:cubicBezTo>
                  <a:pt x="146" y="548"/>
                  <a:pt x="149" y="551"/>
                  <a:pt x="153" y="551"/>
                </a:cubicBezTo>
                <a:cubicBezTo>
                  <a:pt x="153" y="551"/>
                  <a:pt x="153" y="551"/>
                  <a:pt x="153" y="551"/>
                </a:cubicBezTo>
                <a:cubicBezTo>
                  <a:pt x="156" y="551"/>
                  <a:pt x="159" y="549"/>
                  <a:pt x="159" y="546"/>
                </a:cubicBezTo>
                <a:cubicBezTo>
                  <a:pt x="160" y="545"/>
                  <a:pt x="167" y="478"/>
                  <a:pt x="229" y="437"/>
                </a:cubicBezTo>
                <a:cubicBezTo>
                  <a:pt x="230" y="437"/>
                  <a:pt x="231" y="436"/>
                  <a:pt x="231" y="435"/>
                </a:cubicBezTo>
                <a:cubicBezTo>
                  <a:pt x="238" y="425"/>
                  <a:pt x="250" y="408"/>
                  <a:pt x="254" y="404"/>
                </a:cubicBezTo>
                <a:cubicBezTo>
                  <a:pt x="261" y="399"/>
                  <a:pt x="266" y="390"/>
                  <a:pt x="266" y="382"/>
                </a:cubicBezTo>
                <a:cubicBezTo>
                  <a:pt x="267" y="382"/>
                  <a:pt x="267" y="382"/>
                  <a:pt x="267" y="382"/>
                </a:cubicBezTo>
                <a:cubicBezTo>
                  <a:pt x="276" y="380"/>
                  <a:pt x="296" y="374"/>
                  <a:pt x="303" y="349"/>
                </a:cubicBezTo>
                <a:cubicBezTo>
                  <a:pt x="309" y="350"/>
                  <a:pt x="317" y="352"/>
                  <a:pt x="326" y="352"/>
                </a:cubicBezTo>
                <a:cubicBezTo>
                  <a:pt x="333" y="352"/>
                  <a:pt x="340" y="350"/>
                  <a:pt x="345" y="348"/>
                </a:cubicBezTo>
                <a:cubicBezTo>
                  <a:pt x="357" y="343"/>
                  <a:pt x="365" y="334"/>
                  <a:pt x="372" y="327"/>
                </a:cubicBezTo>
                <a:close/>
                <a:moveTo>
                  <a:pt x="340" y="336"/>
                </a:moveTo>
                <a:cubicBezTo>
                  <a:pt x="336" y="338"/>
                  <a:pt x="332" y="339"/>
                  <a:pt x="326" y="339"/>
                </a:cubicBezTo>
                <a:cubicBezTo>
                  <a:pt x="313" y="339"/>
                  <a:pt x="300" y="335"/>
                  <a:pt x="300" y="335"/>
                </a:cubicBezTo>
                <a:cubicBezTo>
                  <a:pt x="298" y="334"/>
                  <a:pt x="296" y="334"/>
                  <a:pt x="295" y="335"/>
                </a:cubicBezTo>
                <a:cubicBezTo>
                  <a:pt x="293" y="336"/>
                  <a:pt x="292" y="338"/>
                  <a:pt x="292" y="340"/>
                </a:cubicBezTo>
                <a:cubicBezTo>
                  <a:pt x="288" y="363"/>
                  <a:pt x="273" y="367"/>
                  <a:pt x="263" y="370"/>
                </a:cubicBezTo>
                <a:cubicBezTo>
                  <a:pt x="259" y="371"/>
                  <a:pt x="256" y="372"/>
                  <a:pt x="254" y="375"/>
                </a:cubicBezTo>
                <a:cubicBezTo>
                  <a:pt x="253" y="377"/>
                  <a:pt x="253" y="379"/>
                  <a:pt x="253" y="381"/>
                </a:cubicBezTo>
                <a:cubicBezTo>
                  <a:pt x="254" y="383"/>
                  <a:pt x="251" y="390"/>
                  <a:pt x="246" y="394"/>
                </a:cubicBezTo>
                <a:cubicBezTo>
                  <a:pt x="239" y="400"/>
                  <a:pt x="225" y="421"/>
                  <a:pt x="221" y="427"/>
                </a:cubicBezTo>
                <a:cubicBezTo>
                  <a:pt x="203" y="439"/>
                  <a:pt x="189" y="454"/>
                  <a:pt x="178" y="468"/>
                </a:cubicBezTo>
                <a:cubicBezTo>
                  <a:pt x="188" y="443"/>
                  <a:pt x="198" y="425"/>
                  <a:pt x="198" y="425"/>
                </a:cubicBezTo>
                <a:cubicBezTo>
                  <a:pt x="205" y="412"/>
                  <a:pt x="201" y="401"/>
                  <a:pt x="200" y="400"/>
                </a:cubicBezTo>
                <a:cubicBezTo>
                  <a:pt x="200" y="398"/>
                  <a:pt x="198" y="397"/>
                  <a:pt x="195" y="396"/>
                </a:cubicBezTo>
                <a:cubicBezTo>
                  <a:pt x="195" y="396"/>
                  <a:pt x="195" y="396"/>
                  <a:pt x="194" y="396"/>
                </a:cubicBezTo>
                <a:cubicBezTo>
                  <a:pt x="192" y="396"/>
                  <a:pt x="191" y="397"/>
                  <a:pt x="189" y="399"/>
                </a:cubicBezTo>
                <a:cubicBezTo>
                  <a:pt x="189" y="400"/>
                  <a:pt x="186" y="402"/>
                  <a:pt x="180" y="402"/>
                </a:cubicBezTo>
                <a:cubicBezTo>
                  <a:pt x="168" y="402"/>
                  <a:pt x="150" y="392"/>
                  <a:pt x="144" y="388"/>
                </a:cubicBezTo>
                <a:cubicBezTo>
                  <a:pt x="143" y="388"/>
                  <a:pt x="141" y="387"/>
                  <a:pt x="139" y="388"/>
                </a:cubicBezTo>
                <a:cubicBezTo>
                  <a:pt x="139" y="388"/>
                  <a:pt x="138" y="388"/>
                  <a:pt x="136" y="388"/>
                </a:cubicBezTo>
                <a:cubicBezTo>
                  <a:pt x="122" y="388"/>
                  <a:pt x="93" y="379"/>
                  <a:pt x="89" y="368"/>
                </a:cubicBezTo>
                <a:cubicBezTo>
                  <a:pt x="84" y="352"/>
                  <a:pt x="69" y="341"/>
                  <a:pt x="57" y="333"/>
                </a:cubicBezTo>
                <a:cubicBezTo>
                  <a:pt x="54" y="331"/>
                  <a:pt x="51" y="329"/>
                  <a:pt x="48" y="327"/>
                </a:cubicBezTo>
                <a:cubicBezTo>
                  <a:pt x="47" y="326"/>
                  <a:pt x="46" y="324"/>
                  <a:pt x="46" y="323"/>
                </a:cubicBezTo>
                <a:cubicBezTo>
                  <a:pt x="46" y="316"/>
                  <a:pt x="55" y="304"/>
                  <a:pt x="62" y="298"/>
                </a:cubicBezTo>
                <a:cubicBezTo>
                  <a:pt x="68" y="294"/>
                  <a:pt x="71" y="289"/>
                  <a:pt x="71" y="284"/>
                </a:cubicBezTo>
                <a:cubicBezTo>
                  <a:pt x="71" y="280"/>
                  <a:pt x="69" y="277"/>
                  <a:pt x="67" y="276"/>
                </a:cubicBezTo>
                <a:cubicBezTo>
                  <a:pt x="65" y="274"/>
                  <a:pt x="63" y="274"/>
                  <a:pt x="60" y="275"/>
                </a:cubicBezTo>
                <a:cubicBezTo>
                  <a:pt x="56" y="277"/>
                  <a:pt x="52" y="278"/>
                  <a:pt x="48" y="278"/>
                </a:cubicBezTo>
                <a:cubicBezTo>
                  <a:pt x="36" y="278"/>
                  <a:pt x="30" y="269"/>
                  <a:pt x="29" y="268"/>
                </a:cubicBezTo>
                <a:cubicBezTo>
                  <a:pt x="29" y="267"/>
                  <a:pt x="27" y="266"/>
                  <a:pt x="26" y="266"/>
                </a:cubicBezTo>
                <a:cubicBezTo>
                  <a:pt x="22" y="264"/>
                  <a:pt x="20" y="262"/>
                  <a:pt x="18" y="258"/>
                </a:cubicBezTo>
                <a:cubicBezTo>
                  <a:pt x="17" y="255"/>
                  <a:pt x="17" y="251"/>
                  <a:pt x="18" y="247"/>
                </a:cubicBezTo>
                <a:cubicBezTo>
                  <a:pt x="20" y="249"/>
                  <a:pt x="24" y="252"/>
                  <a:pt x="30" y="253"/>
                </a:cubicBezTo>
                <a:cubicBezTo>
                  <a:pt x="31" y="253"/>
                  <a:pt x="31" y="253"/>
                  <a:pt x="31" y="253"/>
                </a:cubicBezTo>
                <a:cubicBezTo>
                  <a:pt x="33" y="253"/>
                  <a:pt x="35" y="252"/>
                  <a:pt x="36" y="250"/>
                </a:cubicBezTo>
                <a:cubicBezTo>
                  <a:pt x="36" y="247"/>
                  <a:pt x="34" y="245"/>
                  <a:pt x="32" y="245"/>
                </a:cubicBezTo>
                <a:cubicBezTo>
                  <a:pt x="22" y="243"/>
                  <a:pt x="21" y="237"/>
                  <a:pt x="21" y="236"/>
                </a:cubicBezTo>
                <a:cubicBezTo>
                  <a:pt x="21" y="235"/>
                  <a:pt x="21" y="235"/>
                  <a:pt x="21" y="234"/>
                </a:cubicBezTo>
                <a:cubicBezTo>
                  <a:pt x="21" y="234"/>
                  <a:pt x="21" y="234"/>
                  <a:pt x="21" y="234"/>
                </a:cubicBezTo>
                <a:cubicBezTo>
                  <a:pt x="12" y="183"/>
                  <a:pt x="38" y="168"/>
                  <a:pt x="39" y="167"/>
                </a:cubicBezTo>
                <a:cubicBezTo>
                  <a:pt x="39" y="167"/>
                  <a:pt x="40" y="167"/>
                  <a:pt x="40" y="167"/>
                </a:cubicBezTo>
                <a:cubicBezTo>
                  <a:pt x="55" y="176"/>
                  <a:pt x="59" y="185"/>
                  <a:pt x="53" y="200"/>
                </a:cubicBezTo>
                <a:cubicBezTo>
                  <a:pt x="52" y="202"/>
                  <a:pt x="53" y="205"/>
                  <a:pt x="55" y="206"/>
                </a:cubicBezTo>
                <a:cubicBezTo>
                  <a:pt x="56" y="206"/>
                  <a:pt x="56" y="206"/>
                  <a:pt x="57" y="206"/>
                </a:cubicBezTo>
                <a:cubicBezTo>
                  <a:pt x="59" y="206"/>
                  <a:pt x="60" y="205"/>
                  <a:pt x="61" y="203"/>
                </a:cubicBezTo>
                <a:cubicBezTo>
                  <a:pt x="63" y="198"/>
                  <a:pt x="64" y="194"/>
                  <a:pt x="64" y="189"/>
                </a:cubicBezTo>
                <a:cubicBezTo>
                  <a:pt x="67" y="191"/>
                  <a:pt x="69" y="191"/>
                  <a:pt x="72" y="191"/>
                </a:cubicBezTo>
                <a:cubicBezTo>
                  <a:pt x="73" y="191"/>
                  <a:pt x="74" y="191"/>
                  <a:pt x="74" y="191"/>
                </a:cubicBezTo>
                <a:cubicBezTo>
                  <a:pt x="77" y="190"/>
                  <a:pt x="78" y="188"/>
                  <a:pt x="77" y="186"/>
                </a:cubicBezTo>
                <a:cubicBezTo>
                  <a:pt x="76" y="184"/>
                  <a:pt x="74" y="182"/>
                  <a:pt x="72" y="183"/>
                </a:cubicBezTo>
                <a:cubicBezTo>
                  <a:pt x="70" y="183"/>
                  <a:pt x="66" y="181"/>
                  <a:pt x="62" y="177"/>
                </a:cubicBezTo>
                <a:cubicBezTo>
                  <a:pt x="59" y="170"/>
                  <a:pt x="52" y="164"/>
                  <a:pt x="43" y="159"/>
                </a:cubicBezTo>
                <a:cubicBezTo>
                  <a:pt x="44" y="134"/>
                  <a:pt x="52" y="122"/>
                  <a:pt x="56" y="118"/>
                </a:cubicBezTo>
                <a:cubicBezTo>
                  <a:pt x="75" y="124"/>
                  <a:pt x="85" y="144"/>
                  <a:pt x="96" y="166"/>
                </a:cubicBezTo>
                <a:cubicBezTo>
                  <a:pt x="109" y="194"/>
                  <a:pt x="125" y="225"/>
                  <a:pt x="162" y="225"/>
                </a:cubicBezTo>
                <a:cubicBezTo>
                  <a:pt x="163" y="225"/>
                  <a:pt x="164" y="225"/>
                  <a:pt x="164" y="225"/>
                </a:cubicBezTo>
                <a:cubicBezTo>
                  <a:pt x="167" y="225"/>
                  <a:pt x="168" y="223"/>
                  <a:pt x="168" y="221"/>
                </a:cubicBezTo>
                <a:cubicBezTo>
                  <a:pt x="168" y="218"/>
                  <a:pt x="166" y="216"/>
                  <a:pt x="164" y="217"/>
                </a:cubicBezTo>
                <a:cubicBezTo>
                  <a:pt x="131" y="218"/>
                  <a:pt x="118" y="191"/>
                  <a:pt x="104" y="162"/>
                </a:cubicBezTo>
                <a:cubicBezTo>
                  <a:pt x="93" y="141"/>
                  <a:pt x="82" y="118"/>
                  <a:pt x="62" y="111"/>
                </a:cubicBezTo>
                <a:cubicBezTo>
                  <a:pt x="62" y="103"/>
                  <a:pt x="84" y="86"/>
                  <a:pt x="104" y="75"/>
                </a:cubicBezTo>
                <a:cubicBezTo>
                  <a:pt x="105" y="75"/>
                  <a:pt x="105" y="74"/>
                  <a:pt x="106" y="73"/>
                </a:cubicBezTo>
                <a:cubicBezTo>
                  <a:pt x="116" y="59"/>
                  <a:pt x="124" y="59"/>
                  <a:pt x="125" y="59"/>
                </a:cubicBezTo>
                <a:cubicBezTo>
                  <a:pt x="125" y="59"/>
                  <a:pt x="125" y="59"/>
                  <a:pt x="125" y="59"/>
                </a:cubicBezTo>
                <a:cubicBezTo>
                  <a:pt x="127" y="64"/>
                  <a:pt x="130" y="68"/>
                  <a:pt x="133" y="72"/>
                </a:cubicBezTo>
                <a:cubicBezTo>
                  <a:pt x="138" y="77"/>
                  <a:pt x="141" y="81"/>
                  <a:pt x="139" y="87"/>
                </a:cubicBezTo>
                <a:cubicBezTo>
                  <a:pt x="138" y="93"/>
                  <a:pt x="137" y="105"/>
                  <a:pt x="143" y="112"/>
                </a:cubicBezTo>
                <a:cubicBezTo>
                  <a:pt x="146" y="115"/>
                  <a:pt x="150" y="117"/>
                  <a:pt x="155" y="117"/>
                </a:cubicBezTo>
                <a:cubicBezTo>
                  <a:pt x="157" y="117"/>
                  <a:pt x="158" y="117"/>
                  <a:pt x="160" y="117"/>
                </a:cubicBezTo>
                <a:cubicBezTo>
                  <a:pt x="162" y="116"/>
                  <a:pt x="164" y="114"/>
                  <a:pt x="163" y="112"/>
                </a:cubicBezTo>
                <a:cubicBezTo>
                  <a:pt x="163" y="109"/>
                  <a:pt x="161" y="108"/>
                  <a:pt x="158" y="108"/>
                </a:cubicBezTo>
                <a:cubicBezTo>
                  <a:pt x="154" y="109"/>
                  <a:pt x="151" y="108"/>
                  <a:pt x="149" y="106"/>
                </a:cubicBezTo>
                <a:cubicBezTo>
                  <a:pt x="147" y="103"/>
                  <a:pt x="146" y="97"/>
                  <a:pt x="148" y="89"/>
                </a:cubicBezTo>
                <a:cubicBezTo>
                  <a:pt x="150" y="78"/>
                  <a:pt x="145" y="72"/>
                  <a:pt x="140" y="66"/>
                </a:cubicBezTo>
                <a:cubicBezTo>
                  <a:pt x="137" y="62"/>
                  <a:pt x="134" y="59"/>
                  <a:pt x="133" y="54"/>
                </a:cubicBezTo>
                <a:cubicBezTo>
                  <a:pt x="142" y="40"/>
                  <a:pt x="154" y="32"/>
                  <a:pt x="168" y="32"/>
                </a:cubicBezTo>
                <a:cubicBezTo>
                  <a:pt x="169" y="32"/>
                  <a:pt x="170" y="32"/>
                  <a:pt x="171" y="32"/>
                </a:cubicBezTo>
                <a:cubicBezTo>
                  <a:pt x="167" y="40"/>
                  <a:pt x="163" y="51"/>
                  <a:pt x="166" y="60"/>
                </a:cubicBezTo>
                <a:cubicBezTo>
                  <a:pt x="166" y="61"/>
                  <a:pt x="178" y="80"/>
                  <a:pt x="186" y="89"/>
                </a:cubicBezTo>
                <a:cubicBezTo>
                  <a:pt x="184" y="90"/>
                  <a:pt x="181" y="94"/>
                  <a:pt x="179" y="98"/>
                </a:cubicBezTo>
                <a:cubicBezTo>
                  <a:pt x="177" y="103"/>
                  <a:pt x="175" y="113"/>
                  <a:pt x="177" y="119"/>
                </a:cubicBezTo>
                <a:cubicBezTo>
                  <a:pt x="179" y="121"/>
                  <a:pt x="180" y="122"/>
                  <a:pt x="182" y="123"/>
                </a:cubicBezTo>
                <a:cubicBezTo>
                  <a:pt x="182" y="123"/>
                  <a:pt x="183" y="123"/>
                  <a:pt x="183" y="123"/>
                </a:cubicBezTo>
                <a:cubicBezTo>
                  <a:pt x="185" y="123"/>
                  <a:pt x="187" y="122"/>
                  <a:pt x="187" y="120"/>
                </a:cubicBezTo>
                <a:cubicBezTo>
                  <a:pt x="188" y="118"/>
                  <a:pt x="187" y="116"/>
                  <a:pt x="185" y="115"/>
                </a:cubicBezTo>
                <a:cubicBezTo>
                  <a:pt x="184" y="113"/>
                  <a:pt x="185" y="106"/>
                  <a:pt x="187" y="102"/>
                </a:cubicBezTo>
                <a:cubicBezTo>
                  <a:pt x="189" y="98"/>
                  <a:pt x="191" y="95"/>
                  <a:pt x="192" y="94"/>
                </a:cubicBezTo>
                <a:cubicBezTo>
                  <a:pt x="206" y="100"/>
                  <a:pt x="217" y="101"/>
                  <a:pt x="231" y="103"/>
                </a:cubicBezTo>
                <a:cubicBezTo>
                  <a:pt x="236" y="103"/>
                  <a:pt x="241" y="106"/>
                  <a:pt x="247" y="108"/>
                </a:cubicBezTo>
                <a:cubicBezTo>
                  <a:pt x="253" y="111"/>
                  <a:pt x="260" y="114"/>
                  <a:pt x="267" y="114"/>
                </a:cubicBezTo>
                <a:cubicBezTo>
                  <a:pt x="268" y="114"/>
                  <a:pt x="269" y="114"/>
                  <a:pt x="270" y="114"/>
                </a:cubicBezTo>
                <a:cubicBezTo>
                  <a:pt x="281" y="113"/>
                  <a:pt x="288" y="109"/>
                  <a:pt x="296" y="105"/>
                </a:cubicBezTo>
                <a:cubicBezTo>
                  <a:pt x="299" y="103"/>
                  <a:pt x="302" y="102"/>
                  <a:pt x="305" y="100"/>
                </a:cubicBezTo>
                <a:cubicBezTo>
                  <a:pt x="316" y="96"/>
                  <a:pt x="333" y="98"/>
                  <a:pt x="345" y="101"/>
                </a:cubicBezTo>
                <a:cubicBezTo>
                  <a:pt x="348" y="101"/>
                  <a:pt x="348" y="101"/>
                  <a:pt x="348" y="101"/>
                </a:cubicBezTo>
                <a:cubicBezTo>
                  <a:pt x="350" y="101"/>
                  <a:pt x="351" y="102"/>
                  <a:pt x="353" y="102"/>
                </a:cubicBezTo>
                <a:cubicBezTo>
                  <a:pt x="354" y="102"/>
                  <a:pt x="355" y="103"/>
                  <a:pt x="356" y="103"/>
                </a:cubicBezTo>
                <a:cubicBezTo>
                  <a:pt x="366" y="112"/>
                  <a:pt x="377" y="118"/>
                  <a:pt x="387" y="124"/>
                </a:cubicBezTo>
                <a:cubicBezTo>
                  <a:pt x="400" y="131"/>
                  <a:pt x="412" y="138"/>
                  <a:pt x="422" y="151"/>
                </a:cubicBezTo>
                <a:cubicBezTo>
                  <a:pt x="429" y="162"/>
                  <a:pt x="432" y="187"/>
                  <a:pt x="426" y="201"/>
                </a:cubicBezTo>
                <a:cubicBezTo>
                  <a:pt x="423" y="208"/>
                  <a:pt x="419" y="211"/>
                  <a:pt x="413" y="212"/>
                </a:cubicBezTo>
                <a:cubicBezTo>
                  <a:pt x="410" y="212"/>
                  <a:pt x="409" y="214"/>
                  <a:pt x="409" y="217"/>
                </a:cubicBezTo>
                <a:cubicBezTo>
                  <a:pt x="409" y="219"/>
                  <a:pt x="411" y="220"/>
                  <a:pt x="413" y="220"/>
                </a:cubicBezTo>
                <a:cubicBezTo>
                  <a:pt x="413" y="220"/>
                  <a:pt x="413" y="220"/>
                  <a:pt x="414" y="220"/>
                </a:cubicBezTo>
                <a:cubicBezTo>
                  <a:pt x="423" y="219"/>
                  <a:pt x="430" y="214"/>
                  <a:pt x="434" y="205"/>
                </a:cubicBezTo>
                <a:cubicBezTo>
                  <a:pt x="439" y="194"/>
                  <a:pt x="439" y="178"/>
                  <a:pt x="436" y="165"/>
                </a:cubicBezTo>
                <a:cubicBezTo>
                  <a:pt x="437" y="165"/>
                  <a:pt x="438" y="165"/>
                  <a:pt x="439" y="165"/>
                </a:cubicBezTo>
                <a:cubicBezTo>
                  <a:pt x="443" y="165"/>
                  <a:pt x="447" y="164"/>
                  <a:pt x="450" y="160"/>
                </a:cubicBezTo>
                <a:cubicBezTo>
                  <a:pt x="451" y="158"/>
                  <a:pt x="451" y="156"/>
                  <a:pt x="449" y="154"/>
                </a:cubicBezTo>
                <a:cubicBezTo>
                  <a:pt x="447" y="153"/>
                  <a:pt x="444" y="153"/>
                  <a:pt x="443" y="155"/>
                </a:cubicBezTo>
                <a:cubicBezTo>
                  <a:pt x="442" y="157"/>
                  <a:pt x="437" y="156"/>
                  <a:pt x="433" y="155"/>
                </a:cubicBezTo>
                <a:cubicBezTo>
                  <a:pt x="432" y="152"/>
                  <a:pt x="430" y="149"/>
                  <a:pt x="429" y="147"/>
                </a:cubicBezTo>
                <a:cubicBezTo>
                  <a:pt x="418" y="131"/>
                  <a:pt x="405" y="124"/>
                  <a:pt x="391" y="116"/>
                </a:cubicBezTo>
                <a:cubicBezTo>
                  <a:pt x="383" y="112"/>
                  <a:pt x="376" y="108"/>
                  <a:pt x="368" y="102"/>
                </a:cubicBezTo>
                <a:cubicBezTo>
                  <a:pt x="371" y="101"/>
                  <a:pt x="373" y="99"/>
                  <a:pt x="376" y="96"/>
                </a:cubicBezTo>
                <a:cubicBezTo>
                  <a:pt x="390" y="84"/>
                  <a:pt x="384" y="74"/>
                  <a:pt x="379" y="66"/>
                </a:cubicBezTo>
                <a:cubicBezTo>
                  <a:pt x="376" y="61"/>
                  <a:pt x="374" y="56"/>
                  <a:pt x="374" y="50"/>
                </a:cubicBezTo>
                <a:cubicBezTo>
                  <a:pt x="374" y="47"/>
                  <a:pt x="372" y="45"/>
                  <a:pt x="370" y="45"/>
                </a:cubicBezTo>
                <a:cubicBezTo>
                  <a:pt x="367" y="45"/>
                  <a:pt x="365" y="47"/>
                  <a:pt x="365" y="49"/>
                </a:cubicBezTo>
                <a:cubicBezTo>
                  <a:pt x="365" y="58"/>
                  <a:pt x="369" y="65"/>
                  <a:pt x="372" y="70"/>
                </a:cubicBezTo>
                <a:cubicBezTo>
                  <a:pt x="377" y="78"/>
                  <a:pt x="379" y="82"/>
                  <a:pt x="370" y="90"/>
                </a:cubicBezTo>
                <a:cubicBezTo>
                  <a:pt x="364" y="96"/>
                  <a:pt x="362" y="95"/>
                  <a:pt x="355" y="94"/>
                </a:cubicBezTo>
                <a:cubicBezTo>
                  <a:pt x="353" y="93"/>
                  <a:pt x="351" y="93"/>
                  <a:pt x="349" y="93"/>
                </a:cubicBezTo>
                <a:cubicBezTo>
                  <a:pt x="346" y="92"/>
                  <a:pt x="346" y="92"/>
                  <a:pt x="346" y="92"/>
                </a:cubicBezTo>
                <a:cubicBezTo>
                  <a:pt x="333" y="90"/>
                  <a:pt x="315" y="87"/>
                  <a:pt x="302" y="92"/>
                </a:cubicBezTo>
                <a:cubicBezTo>
                  <a:pt x="298" y="94"/>
                  <a:pt x="295" y="96"/>
                  <a:pt x="292" y="97"/>
                </a:cubicBezTo>
                <a:cubicBezTo>
                  <a:pt x="285" y="101"/>
                  <a:pt x="278" y="104"/>
                  <a:pt x="269" y="105"/>
                </a:cubicBezTo>
                <a:cubicBezTo>
                  <a:pt x="263" y="106"/>
                  <a:pt x="257" y="103"/>
                  <a:pt x="250" y="100"/>
                </a:cubicBezTo>
                <a:cubicBezTo>
                  <a:pt x="244" y="98"/>
                  <a:pt x="238" y="95"/>
                  <a:pt x="232" y="94"/>
                </a:cubicBezTo>
                <a:cubicBezTo>
                  <a:pt x="218" y="93"/>
                  <a:pt x="207" y="92"/>
                  <a:pt x="194" y="86"/>
                </a:cubicBezTo>
                <a:cubicBezTo>
                  <a:pt x="191" y="82"/>
                  <a:pt x="175" y="60"/>
                  <a:pt x="174" y="57"/>
                </a:cubicBezTo>
                <a:cubicBezTo>
                  <a:pt x="172" y="51"/>
                  <a:pt x="177" y="40"/>
                  <a:pt x="180" y="33"/>
                </a:cubicBezTo>
                <a:cubicBezTo>
                  <a:pt x="181" y="33"/>
                  <a:pt x="181" y="33"/>
                  <a:pt x="181" y="33"/>
                </a:cubicBezTo>
                <a:cubicBezTo>
                  <a:pt x="181" y="33"/>
                  <a:pt x="181" y="33"/>
                  <a:pt x="181" y="33"/>
                </a:cubicBezTo>
                <a:cubicBezTo>
                  <a:pt x="181" y="32"/>
                  <a:pt x="181" y="32"/>
                  <a:pt x="181" y="32"/>
                </a:cubicBezTo>
                <a:cubicBezTo>
                  <a:pt x="202" y="22"/>
                  <a:pt x="226" y="20"/>
                  <a:pt x="226" y="20"/>
                </a:cubicBezTo>
                <a:cubicBezTo>
                  <a:pt x="257" y="20"/>
                  <a:pt x="257" y="20"/>
                  <a:pt x="257" y="20"/>
                </a:cubicBezTo>
                <a:cubicBezTo>
                  <a:pt x="258" y="20"/>
                  <a:pt x="258" y="20"/>
                  <a:pt x="258" y="20"/>
                </a:cubicBezTo>
                <a:cubicBezTo>
                  <a:pt x="258" y="24"/>
                  <a:pt x="259" y="30"/>
                  <a:pt x="260" y="36"/>
                </a:cubicBezTo>
                <a:cubicBezTo>
                  <a:pt x="260" y="38"/>
                  <a:pt x="261" y="40"/>
                  <a:pt x="261" y="42"/>
                </a:cubicBezTo>
                <a:cubicBezTo>
                  <a:pt x="259" y="42"/>
                  <a:pt x="257" y="41"/>
                  <a:pt x="254" y="41"/>
                </a:cubicBezTo>
                <a:cubicBezTo>
                  <a:pt x="246" y="41"/>
                  <a:pt x="238" y="40"/>
                  <a:pt x="230" y="44"/>
                </a:cubicBezTo>
                <a:cubicBezTo>
                  <a:pt x="226" y="45"/>
                  <a:pt x="223" y="51"/>
                  <a:pt x="220" y="58"/>
                </a:cubicBezTo>
                <a:cubicBezTo>
                  <a:pt x="219" y="61"/>
                  <a:pt x="217" y="66"/>
                  <a:pt x="215" y="68"/>
                </a:cubicBezTo>
                <a:cubicBezTo>
                  <a:pt x="214" y="67"/>
                  <a:pt x="212" y="67"/>
                  <a:pt x="210" y="69"/>
                </a:cubicBezTo>
                <a:cubicBezTo>
                  <a:pt x="209" y="70"/>
                  <a:pt x="209" y="73"/>
                  <a:pt x="210" y="75"/>
                </a:cubicBezTo>
                <a:cubicBezTo>
                  <a:pt x="212" y="77"/>
                  <a:pt x="214" y="77"/>
                  <a:pt x="215" y="77"/>
                </a:cubicBezTo>
                <a:cubicBezTo>
                  <a:pt x="216" y="77"/>
                  <a:pt x="216" y="77"/>
                  <a:pt x="216" y="77"/>
                </a:cubicBezTo>
                <a:cubicBezTo>
                  <a:pt x="222" y="76"/>
                  <a:pt x="224" y="70"/>
                  <a:pt x="228" y="62"/>
                </a:cubicBezTo>
                <a:cubicBezTo>
                  <a:pt x="230" y="58"/>
                  <a:pt x="232" y="52"/>
                  <a:pt x="234" y="51"/>
                </a:cubicBezTo>
                <a:cubicBezTo>
                  <a:pt x="240" y="49"/>
                  <a:pt x="247" y="49"/>
                  <a:pt x="254" y="50"/>
                </a:cubicBezTo>
                <a:cubicBezTo>
                  <a:pt x="256" y="50"/>
                  <a:pt x="259" y="50"/>
                  <a:pt x="262" y="50"/>
                </a:cubicBezTo>
                <a:cubicBezTo>
                  <a:pt x="264" y="63"/>
                  <a:pt x="264" y="74"/>
                  <a:pt x="256" y="76"/>
                </a:cubicBezTo>
                <a:cubicBezTo>
                  <a:pt x="254" y="76"/>
                  <a:pt x="252" y="79"/>
                  <a:pt x="253" y="81"/>
                </a:cubicBezTo>
                <a:cubicBezTo>
                  <a:pt x="253" y="83"/>
                  <a:pt x="255" y="84"/>
                  <a:pt x="257" y="84"/>
                </a:cubicBezTo>
                <a:cubicBezTo>
                  <a:pt x="258" y="84"/>
                  <a:pt x="258" y="84"/>
                  <a:pt x="258" y="84"/>
                </a:cubicBezTo>
                <a:cubicBezTo>
                  <a:pt x="277" y="80"/>
                  <a:pt x="272" y="54"/>
                  <a:pt x="268" y="35"/>
                </a:cubicBezTo>
                <a:cubicBezTo>
                  <a:pt x="267" y="27"/>
                  <a:pt x="266" y="20"/>
                  <a:pt x="266" y="17"/>
                </a:cubicBezTo>
                <a:cubicBezTo>
                  <a:pt x="266" y="16"/>
                  <a:pt x="266" y="16"/>
                  <a:pt x="266" y="16"/>
                </a:cubicBezTo>
                <a:cubicBezTo>
                  <a:pt x="272" y="14"/>
                  <a:pt x="278" y="13"/>
                  <a:pt x="285" y="13"/>
                </a:cubicBezTo>
                <a:cubicBezTo>
                  <a:pt x="295" y="13"/>
                  <a:pt x="305" y="15"/>
                  <a:pt x="310" y="17"/>
                </a:cubicBezTo>
                <a:cubicBezTo>
                  <a:pt x="310" y="27"/>
                  <a:pt x="319" y="44"/>
                  <a:pt x="319" y="45"/>
                </a:cubicBezTo>
                <a:cubicBezTo>
                  <a:pt x="320" y="48"/>
                  <a:pt x="321" y="51"/>
                  <a:pt x="319" y="54"/>
                </a:cubicBezTo>
                <a:cubicBezTo>
                  <a:pt x="318" y="59"/>
                  <a:pt x="312" y="63"/>
                  <a:pt x="307" y="65"/>
                </a:cubicBezTo>
                <a:cubicBezTo>
                  <a:pt x="305" y="66"/>
                  <a:pt x="304" y="69"/>
                  <a:pt x="305" y="71"/>
                </a:cubicBezTo>
                <a:cubicBezTo>
                  <a:pt x="305" y="73"/>
                  <a:pt x="307" y="74"/>
                  <a:pt x="309" y="74"/>
                </a:cubicBezTo>
                <a:cubicBezTo>
                  <a:pt x="309" y="74"/>
                  <a:pt x="310" y="74"/>
                  <a:pt x="310" y="74"/>
                </a:cubicBezTo>
                <a:cubicBezTo>
                  <a:pt x="318" y="71"/>
                  <a:pt x="325" y="64"/>
                  <a:pt x="327" y="57"/>
                </a:cubicBezTo>
                <a:cubicBezTo>
                  <a:pt x="328" y="56"/>
                  <a:pt x="328" y="56"/>
                  <a:pt x="328" y="56"/>
                </a:cubicBezTo>
                <a:cubicBezTo>
                  <a:pt x="330" y="57"/>
                  <a:pt x="332" y="57"/>
                  <a:pt x="335" y="57"/>
                </a:cubicBezTo>
                <a:cubicBezTo>
                  <a:pt x="336" y="57"/>
                  <a:pt x="338" y="57"/>
                  <a:pt x="339" y="57"/>
                </a:cubicBezTo>
                <a:cubicBezTo>
                  <a:pt x="343" y="56"/>
                  <a:pt x="346" y="54"/>
                  <a:pt x="348" y="50"/>
                </a:cubicBezTo>
                <a:cubicBezTo>
                  <a:pt x="349" y="48"/>
                  <a:pt x="348" y="45"/>
                  <a:pt x="346" y="44"/>
                </a:cubicBezTo>
                <a:cubicBezTo>
                  <a:pt x="344" y="43"/>
                  <a:pt x="342" y="43"/>
                  <a:pt x="340" y="45"/>
                </a:cubicBezTo>
                <a:cubicBezTo>
                  <a:pt x="339" y="47"/>
                  <a:pt x="338" y="48"/>
                  <a:pt x="337" y="49"/>
                </a:cubicBezTo>
                <a:cubicBezTo>
                  <a:pt x="334" y="49"/>
                  <a:pt x="330" y="47"/>
                  <a:pt x="329" y="47"/>
                </a:cubicBezTo>
                <a:cubicBezTo>
                  <a:pt x="329" y="47"/>
                  <a:pt x="329" y="47"/>
                  <a:pt x="328" y="47"/>
                </a:cubicBezTo>
                <a:cubicBezTo>
                  <a:pt x="328" y="45"/>
                  <a:pt x="328" y="43"/>
                  <a:pt x="327" y="41"/>
                </a:cubicBezTo>
                <a:cubicBezTo>
                  <a:pt x="324" y="35"/>
                  <a:pt x="319" y="23"/>
                  <a:pt x="318" y="17"/>
                </a:cubicBezTo>
                <a:cubicBezTo>
                  <a:pt x="321" y="17"/>
                  <a:pt x="323" y="16"/>
                  <a:pt x="326" y="16"/>
                </a:cubicBezTo>
                <a:cubicBezTo>
                  <a:pt x="335" y="16"/>
                  <a:pt x="344" y="21"/>
                  <a:pt x="344" y="21"/>
                </a:cubicBezTo>
                <a:cubicBezTo>
                  <a:pt x="345" y="22"/>
                  <a:pt x="347" y="22"/>
                  <a:pt x="348" y="22"/>
                </a:cubicBezTo>
                <a:cubicBezTo>
                  <a:pt x="354" y="21"/>
                  <a:pt x="359" y="21"/>
                  <a:pt x="363" y="21"/>
                </a:cubicBezTo>
                <a:cubicBezTo>
                  <a:pt x="382" y="21"/>
                  <a:pt x="389" y="27"/>
                  <a:pt x="391" y="30"/>
                </a:cubicBezTo>
                <a:cubicBezTo>
                  <a:pt x="390" y="30"/>
                  <a:pt x="390" y="30"/>
                  <a:pt x="390" y="30"/>
                </a:cubicBezTo>
                <a:cubicBezTo>
                  <a:pt x="386" y="41"/>
                  <a:pt x="389" y="50"/>
                  <a:pt x="391" y="57"/>
                </a:cubicBezTo>
                <a:cubicBezTo>
                  <a:pt x="392" y="62"/>
                  <a:pt x="394" y="67"/>
                  <a:pt x="393" y="73"/>
                </a:cubicBezTo>
                <a:cubicBezTo>
                  <a:pt x="393" y="75"/>
                  <a:pt x="394" y="77"/>
                  <a:pt x="397" y="78"/>
                </a:cubicBezTo>
                <a:cubicBezTo>
                  <a:pt x="397" y="78"/>
                  <a:pt x="397" y="78"/>
                  <a:pt x="397" y="78"/>
                </a:cubicBezTo>
                <a:cubicBezTo>
                  <a:pt x="399" y="78"/>
                  <a:pt x="401" y="76"/>
                  <a:pt x="402" y="74"/>
                </a:cubicBezTo>
                <a:cubicBezTo>
                  <a:pt x="402" y="67"/>
                  <a:pt x="401" y="61"/>
                  <a:pt x="399" y="55"/>
                </a:cubicBezTo>
                <a:cubicBezTo>
                  <a:pt x="397" y="48"/>
                  <a:pt x="396" y="43"/>
                  <a:pt x="397" y="36"/>
                </a:cubicBezTo>
                <a:cubicBezTo>
                  <a:pt x="398" y="36"/>
                  <a:pt x="398" y="36"/>
                  <a:pt x="398" y="36"/>
                </a:cubicBezTo>
                <a:cubicBezTo>
                  <a:pt x="419" y="35"/>
                  <a:pt x="429" y="49"/>
                  <a:pt x="430" y="50"/>
                </a:cubicBezTo>
                <a:cubicBezTo>
                  <a:pt x="430" y="50"/>
                  <a:pt x="430" y="50"/>
                  <a:pt x="430" y="50"/>
                </a:cubicBezTo>
                <a:cubicBezTo>
                  <a:pt x="430" y="57"/>
                  <a:pt x="426" y="63"/>
                  <a:pt x="421" y="68"/>
                </a:cubicBezTo>
                <a:cubicBezTo>
                  <a:pt x="417" y="75"/>
                  <a:pt x="411" y="83"/>
                  <a:pt x="413" y="93"/>
                </a:cubicBezTo>
                <a:cubicBezTo>
                  <a:pt x="416" y="103"/>
                  <a:pt x="425" y="108"/>
                  <a:pt x="435" y="112"/>
                </a:cubicBezTo>
                <a:cubicBezTo>
                  <a:pt x="442" y="116"/>
                  <a:pt x="449" y="119"/>
                  <a:pt x="452" y="124"/>
                </a:cubicBezTo>
                <a:cubicBezTo>
                  <a:pt x="452" y="126"/>
                  <a:pt x="454" y="126"/>
                  <a:pt x="455" y="126"/>
                </a:cubicBezTo>
                <a:cubicBezTo>
                  <a:pt x="456" y="126"/>
                  <a:pt x="457" y="126"/>
                  <a:pt x="457" y="126"/>
                </a:cubicBezTo>
                <a:cubicBezTo>
                  <a:pt x="459" y="125"/>
                  <a:pt x="460" y="122"/>
                  <a:pt x="459" y="120"/>
                </a:cubicBezTo>
                <a:cubicBezTo>
                  <a:pt x="455" y="113"/>
                  <a:pt x="447" y="108"/>
                  <a:pt x="439" y="104"/>
                </a:cubicBezTo>
                <a:cubicBezTo>
                  <a:pt x="431" y="101"/>
                  <a:pt x="423" y="97"/>
                  <a:pt x="422" y="91"/>
                </a:cubicBezTo>
                <a:cubicBezTo>
                  <a:pt x="420" y="85"/>
                  <a:pt x="423" y="80"/>
                  <a:pt x="428" y="74"/>
                </a:cubicBezTo>
                <a:cubicBezTo>
                  <a:pt x="433" y="68"/>
                  <a:pt x="438" y="61"/>
                  <a:pt x="438" y="52"/>
                </a:cubicBezTo>
                <a:cubicBezTo>
                  <a:pt x="450" y="52"/>
                  <a:pt x="455" y="57"/>
                  <a:pt x="462" y="65"/>
                </a:cubicBezTo>
                <a:cubicBezTo>
                  <a:pt x="467" y="71"/>
                  <a:pt x="473" y="78"/>
                  <a:pt x="482" y="83"/>
                </a:cubicBezTo>
                <a:cubicBezTo>
                  <a:pt x="501" y="93"/>
                  <a:pt x="500" y="108"/>
                  <a:pt x="500" y="109"/>
                </a:cubicBezTo>
                <a:cubicBezTo>
                  <a:pt x="500" y="109"/>
                  <a:pt x="500" y="109"/>
                  <a:pt x="500" y="110"/>
                </a:cubicBezTo>
                <a:cubicBezTo>
                  <a:pt x="497" y="115"/>
                  <a:pt x="493" y="119"/>
                  <a:pt x="489" y="123"/>
                </a:cubicBezTo>
                <a:cubicBezTo>
                  <a:pt x="485" y="127"/>
                  <a:pt x="481" y="131"/>
                  <a:pt x="478" y="137"/>
                </a:cubicBezTo>
                <a:cubicBezTo>
                  <a:pt x="473" y="145"/>
                  <a:pt x="474" y="154"/>
                  <a:pt x="476" y="162"/>
                </a:cubicBezTo>
                <a:cubicBezTo>
                  <a:pt x="478" y="169"/>
                  <a:pt x="479" y="174"/>
                  <a:pt x="475" y="179"/>
                </a:cubicBezTo>
                <a:cubicBezTo>
                  <a:pt x="474" y="181"/>
                  <a:pt x="474" y="184"/>
                  <a:pt x="476" y="185"/>
                </a:cubicBezTo>
                <a:cubicBezTo>
                  <a:pt x="477" y="186"/>
                  <a:pt x="478" y="186"/>
                  <a:pt x="479" y="186"/>
                </a:cubicBezTo>
                <a:cubicBezTo>
                  <a:pt x="480" y="186"/>
                  <a:pt x="481" y="186"/>
                  <a:pt x="482" y="184"/>
                </a:cubicBezTo>
                <a:cubicBezTo>
                  <a:pt x="488" y="176"/>
                  <a:pt x="486" y="167"/>
                  <a:pt x="485" y="160"/>
                </a:cubicBezTo>
                <a:cubicBezTo>
                  <a:pt x="483" y="153"/>
                  <a:pt x="482" y="147"/>
                  <a:pt x="485" y="141"/>
                </a:cubicBezTo>
                <a:cubicBezTo>
                  <a:pt x="488" y="137"/>
                  <a:pt x="491" y="133"/>
                  <a:pt x="495" y="129"/>
                </a:cubicBezTo>
                <a:cubicBezTo>
                  <a:pt x="499" y="125"/>
                  <a:pt x="502" y="121"/>
                  <a:pt x="505" y="117"/>
                </a:cubicBezTo>
                <a:cubicBezTo>
                  <a:pt x="521" y="127"/>
                  <a:pt x="520" y="144"/>
                  <a:pt x="519" y="160"/>
                </a:cubicBezTo>
                <a:cubicBezTo>
                  <a:pt x="518" y="168"/>
                  <a:pt x="518" y="175"/>
                  <a:pt x="520" y="180"/>
                </a:cubicBezTo>
                <a:cubicBezTo>
                  <a:pt x="523" y="189"/>
                  <a:pt x="518" y="203"/>
                  <a:pt x="514" y="212"/>
                </a:cubicBezTo>
                <a:cubicBezTo>
                  <a:pt x="509" y="206"/>
                  <a:pt x="503" y="203"/>
                  <a:pt x="496" y="202"/>
                </a:cubicBezTo>
                <a:cubicBezTo>
                  <a:pt x="479" y="201"/>
                  <a:pt x="461" y="215"/>
                  <a:pt x="443" y="229"/>
                </a:cubicBezTo>
                <a:cubicBezTo>
                  <a:pt x="425" y="244"/>
                  <a:pt x="407" y="259"/>
                  <a:pt x="392" y="253"/>
                </a:cubicBezTo>
                <a:cubicBezTo>
                  <a:pt x="390" y="252"/>
                  <a:pt x="387" y="254"/>
                  <a:pt x="386" y="256"/>
                </a:cubicBezTo>
                <a:cubicBezTo>
                  <a:pt x="386" y="258"/>
                  <a:pt x="387" y="261"/>
                  <a:pt x="389" y="261"/>
                </a:cubicBezTo>
                <a:cubicBezTo>
                  <a:pt x="392" y="262"/>
                  <a:pt x="396" y="263"/>
                  <a:pt x="399" y="263"/>
                </a:cubicBezTo>
                <a:cubicBezTo>
                  <a:pt x="415" y="263"/>
                  <a:pt x="432" y="249"/>
                  <a:pt x="449" y="236"/>
                </a:cubicBezTo>
                <a:cubicBezTo>
                  <a:pt x="451" y="234"/>
                  <a:pt x="452" y="233"/>
                  <a:pt x="454" y="231"/>
                </a:cubicBezTo>
                <a:cubicBezTo>
                  <a:pt x="453" y="238"/>
                  <a:pt x="454" y="244"/>
                  <a:pt x="460" y="248"/>
                </a:cubicBezTo>
                <a:cubicBezTo>
                  <a:pt x="467" y="252"/>
                  <a:pt x="466" y="257"/>
                  <a:pt x="466" y="258"/>
                </a:cubicBezTo>
                <a:cubicBezTo>
                  <a:pt x="466" y="260"/>
                  <a:pt x="467" y="262"/>
                  <a:pt x="470" y="263"/>
                </a:cubicBezTo>
                <a:cubicBezTo>
                  <a:pt x="470" y="263"/>
                  <a:pt x="470" y="263"/>
                  <a:pt x="470" y="263"/>
                </a:cubicBezTo>
                <a:cubicBezTo>
                  <a:pt x="472" y="263"/>
                  <a:pt x="474" y="262"/>
                  <a:pt x="475" y="259"/>
                </a:cubicBezTo>
                <a:cubicBezTo>
                  <a:pt x="475" y="259"/>
                  <a:pt x="477" y="248"/>
                  <a:pt x="465" y="241"/>
                </a:cubicBezTo>
                <a:cubicBezTo>
                  <a:pt x="460" y="238"/>
                  <a:pt x="465" y="226"/>
                  <a:pt x="466" y="223"/>
                </a:cubicBezTo>
                <a:cubicBezTo>
                  <a:pt x="466" y="223"/>
                  <a:pt x="466" y="222"/>
                  <a:pt x="466" y="222"/>
                </a:cubicBezTo>
                <a:cubicBezTo>
                  <a:pt x="477" y="215"/>
                  <a:pt x="486" y="210"/>
                  <a:pt x="495" y="211"/>
                </a:cubicBezTo>
                <a:cubicBezTo>
                  <a:pt x="501" y="212"/>
                  <a:pt x="506" y="215"/>
                  <a:pt x="512" y="221"/>
                </a:cubicBezTo>
                <a:cubicBezTo>
                  <a:pt x="509" y="235"/>
                  <a:pt x="488" y="258"/>
                  <a:pt x="473" y="269"/>
                </a:cubicBezTo>
                <a:cubicBezTo>
                  <a:pt x="466" y="274"/>
                  <a:pt x="423" y="279"/>
                  <a:pt x="385" y="281"/>
                </a:cubicBezTo>
                <a:cubicBezTo>
                  <a:pt x="382" y="281"/>
                  <a:pt x="380" y="283"/>
                  <a:pt x="379" y="285"/>
                </a:cubicBezTo>
                <a:cubicBezTo>
                  <a:pt x="378" y="288"/>
                  <a:pt x="379" y="291"/>
                  <a:pt x="381" y="292"/>
                </a:cubicBezTo>
                <a:cubicBezTo>
                  <a:pt x="381" y="293"/>
                  <a:pt x="381" y="295"/>
                  <a:pt x="381" y="296"/>
                </a:cubicBezTo>
                <a:cubicBezTo>
                  <a:pt x="381" y="300"/>
                  <a:pt x="377" y="306"/>
                  <a:pt x="374" y="308"/>
                </a:cubicBezTo>
                <a:cubicBezTo>
                  <a:pt x="370" y="310"/>
                  <a:pt x="367" y="314"/>
                  <a:pt x="362" y="318"/>
                </a:cubicBezTo>
                <a:cubicBezTo>
                  <a:pt x="356" y="324"/>
                  <a:pt x="349" y="332"/>
                  <a:pt x="340" y="336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3933156" y="3360979"/>
            <a:ext cx="860246" cy="8602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>
              <a:lnSpc>
                <a:spcPct val="60000"/>
              </a:lnSpc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  <a:p>
            <a:pPr algn="ctr">
              <a:lnSpc>
                <a:spcPct val="600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3821890" y="3249713"/>
            <a:ext cx="1082776" cy="1082776"/>
          </a:xfrm>
          <a:prstGeom prst="ellipse">
            <a:avLst/>
          </a:prstGeom>
          <a:noFill/>
          <a:ln w="5080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3692058" y="3125343"/>
            <a:ext cx="1331517" cy="1331517"/>
          </a:xfrm>
          <a:prstGeom prst="ellipse">
            <a:avLst/>
          </a:pr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3606968" y="3040253"/>
            <a:ext cx="1501696" cy="1501696"/>
          </a:xfrm>
          <a:prstGeom prst="ellipse">
            <a:avLst/>
          </a:pr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4731956" y="1638619"/>
            <a:ext cx="860246" cy="8602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>
              <a:lnSpc>
                <a:spcPct val="60000"/>
              </a:lnSpc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  <a:p>
            <a:pPr algn="ctr">
              <a:lnSpc>
                <a:spcPct val="600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4620690" y="1527353"/>
            <a:ext cx="1082776" cy="1082776"/>
          </a:xfrm>
          <a:prstGeom prst="ellipse">
            <a:avLst/>
          </a:prstGeom>
          <a:noFill/>
          <a:ln w="508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4490858" y="1402983"/>
            <a:ext cx="1331517" cy="1331517"/>
          </a:xfrm>
          <a:prstGeom prst="ellipse">
            <a:avLst/>
          </a:prstGeom>
          <a:noFill/>
          <a:ln>
            <a:solidFill>
              <a:schemeClr val="accent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4405768" y="1317893"/>
            <a:ext cx="1501696" cy="1501696"/>
          </a:xfrm>
          <a:prstGeom prst="ellipse">
            <a:avLst/>
          </a:prstGeom>
          <a:noFill/>
          <a:ln>
            <a:solidFill>
              <a:schemeClr val="accent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6895548" y="2180007"/>
            <a:ext cx="860246" cy="860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>
              <a:lnSpc>
                <a:spcPct val="60000"/>
              </a:lnSpc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  <a:p>
            <a:pPr algn="ctr">
              <a:lnSpc>
                <a:spcPct val="600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6784282" y="2068741"/>
            <a:ext cx="1082776" cy="1082776"/>
          </a:xfrm>
          <a:prstGeom prst="ellipse">
            <a:avLst/>
          </a:prstGeom>
          <a:noFill/>
          <a:ln w="50800">
            <a:solidFill>
              <a:schemeClr val="accent3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6654450" y="1944371"/>
            <a:ext cx="1331517" cy="1331517"/>
          </a:xfrm>
          <a:prstGeom prst="ellipse">
            <a:avLst/>
          </a:prstGeom>
          <a:noFill/>
          <a:ln>
            <a:solidFill>
              <a:schemeClr val="accent3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6569360" y="1859281"/>
            <a:ext cx="1501696" cy="1501696"/>
          </a:xfrm>
          <a:prstGeom prst="ellipse">
            <a:avLst/>
          </a:prstGeom>
          <a:noFill/>
          <a:ln>
            <a:solidFill>
              <a:schemeClr val="accent3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5782401" y="1076335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alpha val="5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6927359" y="94820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6927360" y="1270208"/>
            <a:ext cx="2043618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9180852" y="218000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9180853" y="2502008"/>
            <a:ext cx="2043618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1474415" y="345710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47288" y="3779110"/>
            <a:ext cx="1922414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4432109" y="254000"/>
            <a:ext cx="3327783" cy="584775"/>
            <a:chOff x="421449" y="355600"/>
            <a:chExt cx="3327783" cy="584775"/>
          </a:xfrm>
        </p:grpSpPr>
        <p:sp>
          <p:nvSpPr>
            <p:cNvPr id="41" name="出自【趣你的PPT】(微信:qunideppt)：最优质的PPT资源库"/>
            <p:cNvSpPr txBox="1"/>
            <p:nvPr/>
          </p:nvSpPr>
          <p:spPr>
            <a:xfrm>
              <a:off x="421449" y="355600"/>
              <a:ext cx="3327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研究方法及过程</a:t>
              </a:r>
            </a:p>
          </p:txBody>
        </p:sp>
        <p:cxnSp>
          <p:nvCxnSpPr>
            <p:cNvPr id="42" name="出自【趣你的PPT】(微信:qunideppt)：最优质的PPT资源库"/>
            <p:cNvCxnSpPr/>
            <p:nvPr/>
          </p:nvCxnSpPr>
          <p:spPr>
            <a:xfrm>
              <a:off x="675640" y="940375"/>
              <a:ext cx="2799080" cy="0"/>
            </a:xfrm>
            <a:prstGeom prst="line">
              <a:avLst/>
            </a:prstGeom>
            <a:ln w="19050">
              <a:solidFill>
                <a:srgbClr val="5C622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974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873889" y="2254228"/>
            <a:ext cx="2758258" cy="1868730"/>
            <a:chOff x="777629" y="2533915"/>
            <a:chExt cx="2758258" cy="1868730"/>
          </a:xfrm>
        </p:grpSpPr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7629" y="3501738"/>
              <a:ext cx="2758258" cy="900907"/>
            </a:xfrm>
            <a:prstGeom prst="rect">
              <a:avLst/>
            </a:prstGeom>
          </p:spPr>
        </p:pic>
        <p:sp>
          <p:nvSpPr>
            <p:cNvPr id="9" name="出自【趣你的PPT】(微信:qunideppt)：最优质的PPT资源库"/>
            <p:cNvSpPr/>
            <p:nvPr/>
          </p:nvSpPr>
          <p:spPr>
            <a:xfrm>
              <a:off x="1332584" y="2533915"/>
              <a:ext cx="1667040" cy="1667041"/>
            </a:xfrm>
            <a:custGeom>
              <a:avLst/>
              <a:gdLst>
                <a:gd name="connsiteX0" fmla="*/ 1621876 w 4116165"/>
                <a:gd name="connsiteY0" fmla="*/ 814807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1621876 w 4116165"/>
                <a:gd name="connsiteY8" fmla="*/ 814807 h 3497531"/>
                <a:gd name="connsiteX9" fmla="*/ 688860 w 4116165"/>
                <a:gd name="connsiteY9" fmla="*/ 0 h 3497531"/>
                <a:gd name="connsiteX10" fmla="*/ 739322 w 4116165"/>
                <a:gd name="connsiteY10" fmla="*/ 20901 h 3497531"/>
                <a:gd name="connsiteX11" fmla="*/ 1356818 w 4116165"/>
                <a:gd name="connsiteY11" fmla="*/ 638398 h 3497531"/>
                <a:gd name="connsiteX12" fmla="*/ 1356818 w 4116165"/>
                <a:gd name="connsiteY12" fmla="*/ 739322 h 3497531"/>
                <a:gd name="connsiteX13" fmla="*/ 739322 w 4116165"/>
                <a:gd name="connsiteY13" fmla="*/ 1356819 h 3497531"/>
                <a:gd name="connsiteX14" fmla="*/ 638398 w 4116165"/>
                <a:gd name="connsiteY14" fmla="*/ 1356819 h 3497531"/>
                <a:gd name="connsiteX15" fmla="*/ 20901 w 4116165"/>
                <a:gd name="connsiteY15" fmla="*/ 739322 h 3497531"/>
                <a:gd name="connsiteX16" fmla="*/ 20901 w 4116165"/>
                <a:gd name="connsiteY16" fmla="*/ 638398 h 3497531"/>
                <a:gd name="connsiteX17" fmla="*/ 638398 w 4116165"/>
                <a:gd name="connsiteY17" fmla="*/ 20901 h 3497531"/>
                <a:gd name="connsiteX18" fmla="*/ 688860 w 4116165"/>
                <a:gd name="connsiteY18" fmla="*/ 0 h 3497531"/>
                <a:gd name="connsiteX0" fmla="*/ 1433441 w 4116165"/>
                <a:gd name="connsiteY0" fmla="*/ 1003242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688860 w 4116165"/>
                <a:gd name="connsiteY8" fmla="*/ 0 h 3497531"/>
                <a:gd name="connsiteX9" fmla="*/ 739322 w 4116165"/>
                <a:gd name="connsiteY9" fmla="*/ 20901 h 3497531"/>
                <a:gd name="connsiteX10" fmla="*/ 1356818 w 4116165"/>
                <a:gd name="connsiteY10" fmla="*/ 638398 h 3497531"/>
                <a:gd name="connsiteX11" fmla="*/ 1356818 w 4116165"/>
                <a:gd name="connsiteY11" fmla="*/ 739322 h 3497531"/>
                <a:gd name="connsiteX12" fmla="*/ 739322 w 4116165"/>
                <a:gd name="connsiteY12" fmla="*/ 1356819 h 3497531"/>
                <a:gd name="connsiteX13" fmla="*/ 638398 w 4116165"/>
                <a:gd name="connsiteY13" fmla="*/ 1356819 h 3497531"/>
                <a:gd name="connsiteX14" fmla="*/ 20901 w 4116165"/>
                <a:gd name="connsiteY14" fmla="*/ 739322 h 3497531"/>
                <a:gd name="connsiteX15" fmla="*/ 20901 w 4116165"/>
                <a:gd name="connsiteY15" fmla="*/ 638398 h 3497531"/>
                <a:gd name="connsiteX16" fmla="*/ 638398 w 4116165"/>
                <a:gd name="connsiteY16" fmla="*/ 20901 h 3497531"/>
                <a:gd name="connsiteX17" fmla="*/ 688860 w 4116165"/>
                <a:gd name="connsiteY17" fmla="*/ 0 h 3497531"/>
                <a:gd name="connsiteX0" fmla="*/ 1433441 w 4116165"/>
                <a:gd name="connsiteY0" fmla="*/ 3309096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688860 w 4116165"/>
                <a:gd name="connsiteY7" fmla="*/ 0 h 3497531"/>
                <a:gd name="connsiteX8" fmla="*/ 739322 w 4116165"/>
                <a:gd name="connsiteY8" fmla="*/ 20901 h 3497531"/>
                <a:gd name="connsiteX9" fmla="*/ 1356818 w 4116165"/>
                <a:gd name="connsiteY9" fmla="*/ 638398 h 3497531"/>
                <a:gd name="connsiteX10" fmla="*/ 1356818 w 4116165"/>
                <a:gd name="connsiteY10" fmla="*/ 739322 h 3497531"/>
                <a:gd name="connsiteX11" fmla="*/ 739322 w 4116165"/>
                <a:gd name="connsiteY11" fmla="*/ 1356819 h 3497531"/>
                <a:gd name="connsiteX12" fmla="*/ 638398 w 4116165"/>
                <a:gd name="connsiteY12" fmla="*/ 1356819 h 3497531"/>
                <a:gd name="connsiteX13" fmla="*/ 20901 w 4116165"/>
                <a:gd name="connsiteY13" fmla="*/ 739322 h 3497531"/>
                <a:gd name="connsiteX14" fmla="*/ 20901 w 4116165"/>
                <a:gd name="connsiteY14" fmla="*/ 638398 h 3497531"/>
                <a:gd name="connsiteX15" fmla="*/ 638398 w 4116165"/>
                <a:gd name="connsiteY15" fmla="*/ 20901 h 3497531"/>
                <a:gd name="connsiteX16" fmla="*/ 688860 w 4116165"/>
                <a:gd name="connsiteY16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1003242 h 3497531"/>
                <a:gd name="connsiteX2" fmla="*/ 4116165 w 4116165"/>
                <a:gd name="connsiteY2" fmla="*/ 3309096 h 3497531"/>
                <a:gd name="connsiteX3" fmla="*/ 3927730 w 4116165"/>
                <a:gd name="connsiteY3" fmla="*/ 3497531 h 3497531"/>
                <a:gd name="connsiteX4" fmla="*/ 1621876 w 4116165"/>
                <a:gd name="connsiteY4" fmla="*/ 3497531 h 3497531"/>
                <a:gd name="connsiteX5" fmla="*/ 1433441 w 4116165"/>
                <a:gd name="connsiteY5" fmla="*/ 3309096 h 3497531"/>
                <a:gd name="connsiteX6" fmla="*/ 688860 w 4116165"/>
                <a:gd name="connsiteY6" fmla="*/ 0 h 3497531"/>
                <a:gd name="connsiteX7" fmla="*/ 739322 w 4116165"/>
                <a:gd name="connsiteY7" fmla="*/ 20901 h 3497531"/>
                <a:gd name="connsiteX8" fmla="*/ 1356818 w 4116165"/>
                <a:gd name="connsiteY8" fmla="*/ 638398 h 3497531"/>
                <a:gd name="connsiteX9" fmla="*/ 1356818 w 4116165"/>
                <a:gd name="connsiteY9" fmla="*/ 739322 h 3497531"/>
                <a:gd name="connsiteX10" fmla="*/ 739322 w 4116165"/>
                <a:gd name="connsiteY10" fmla="*/ 1356819 h 3497531"/>
                <a:gd name="connsiteX11" fmla="*/ 638398 w 4116165"/>
                <a:gd name="connsiteY11" fmla="*/ 1356819 h 3497531"/>
                <a:gd name="connsiteX12" fmla="*/ 20901 w 4116165"/>
                <a:gd name="connsiteY12" fmla="*/ 739322 h 3497531"/>
                <a:gd name="connsiteX13" fmla="*/ 20901 w 4116165"/>
                <a:gd name="connsiteY13" fmla="*/ 638398 h 3497531"/>
                <a:gd name="connsiteX14" fmla="*/ 638398 w 4116165"/>
                <a:gd name="connsiteY14" fmla="*/ 20901 h 3497531"/>
                <a:gd name="connsiteX15" fmla="*/ 688860 w 4116165"/>
                <a:gd name="connsiteY15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3309096 h 3497531"/>
                <a:gd name="connsiteX2" fmla="*/ 3927730 w 4116165"/>
                <a:gd name="connsiteY2" fmla="*/ 3497531 h 3497531"/>
                <a:gd name="connsiteX3" fmla="*/ 1621876 w 4116165"/>
                <a:gd name="connsiteY3" fmla="*/ 3497531 h 3497531"/>
                <a:gd name="connsiteX4" fmla="*/ 1433441 w 4116165"/>
                <a:gd name="connsiteY4" fmla="*/ 3309096 h 3497531"/>
                <a:gd name="connsiteX5" fmla="*/ 688860 w 4116165"/>
                <a:gd name="connsiteY5" fmla="*/ 0 h 3497531"/>
                <a:gd name="connsiteX6" fmla="*/ 739322 w 4116165"/>
                <a:gd name="connsiteY6" fmla="*/ 20901 h 3497531"/>
                <a:gd name="connsiteX7" fmla="*/ 1356818 w 4116165"/>
                <a:gd name="connsiteY7" fmla="*/ 638398 h 3497531"/>
                <a:gd name="connsiteX8" fmla="*/ 1356818 w 4116165"/>
                <a:gd name="connsiteY8" fmla="*/ 739322 h 3497531"/>
                <a:gd name="connsiteX9" fmla="*/ 739322 w 4116165"/>
                <a:gd name="connsiteY9" fmla="*/ 1356819 h 3497531"/>
                <a:gd name="connsiteX10" fmla="*/ 638398 w 4116165"/>
                <a:gd name="connsiteY10" fmla="*/ 1356819 h 3497531"/>
                <a:gd name="connsiteX11" fmla="*/ 20901 w 4116165"/>
                <a:gd name="connsiteY11" fmla="*/ 739322 h 3497531"/>
                <a:gd name="connsiteX12" fmla="*/ 20901 w 4116165"/>
                <a:gd name="connsiteY12" fmla="*/ 638398 h 3497531"/>
                <a:gd name="connsiteX13" fmla="*/ 638398 w 4116165"/>
                <a:gd name="connsiteY13" fmla="*/ 20901 h 3497531"/>
                <a:gd name="connsiteX14" fmla="*/ 688860 w 4116165"/>
                <a:gd name="connsiteY14" fmla="*/ 0 h 3497531"/>
                <a:gd name="connsiteX0" fmla="*/ 1433441 w 3927730"/>
                <a:gd name="connsiteY0" fmla="*/ 3309096 h 3497531"/>
                <a:gd name="connsiteX1" fmla="*/ 3927730 w 3927730"/>
                <a:gd name="connsiteY1" fmla="*/ 3497531 h 3497531"/>
                <a:gd name="connsiteX2" fmla="*/ 1621876 w 3927730"/>
                <a:gd name="connsiteY2" fmla="*/ 3497531 h 3497531"/>
                <a:gd name="connsiteX3" fmla="*/ 1433441 w 3927730"/>
                <a:gd name="connsiteY3" fmla="*/ 3309096 h 3497531"/>
                <a:gd name="connsiteX4" fmla="*/ 688860 w 3927730"/>
                <a:gd name="connsiteY4" fmla="*/ 0 h 3497531"/>
                <a:gd name="connsiteX5" fmla="*/ 739322 w 3927730"/>
                <a:gd name="connsiteY5" fmla="*/ 20901 h 3497531"/>
                <a:gd name="connsiteX6" fmla="*/ 1356818 w 3927730"/>
                <a:gd name="connsiteY6" fmla="*/ 638398 h 3497531"/>
                <a:gd name="connsiteX7" fmla="*/ 1356818 w 3927730"/>
                <a:gd name="connsiteY7" fmla="*/ 739322 h 3497531"/>
                <a:gd name="connsiteX8" fmla="*/ 739322 w 3927730"/>
                <a:gd name="connsiteY8" fmla="*/ 1356819 h 3497531"/>
                <a:gd name="connsiteX9" fmla="*/ 638398 w 3927730"/>
                <a:gd name="connsiteY9" fmla="*/ 1356819 h 3497531"/>
                <a:gd name="connsiteX10" fmla="*/ 20901 w 3927730"/>
                <a:gd name="connsiteY10" fmla="*/ 739322 h 3497531"/>
                <a:gd name="connsiteX11" fmla="*/ 20901 w 3927730"/>
                <a:gd name="connsiteY11" fmla="*/ 638398 h 3497531"/>
                <a:gd name="connsiteX12" fmla="*/ 638398 w 3927730"/>
                <a:gd name="connsiteY12" fmla="*/ 20901 h 3497531"/>
                <a:gd name="connsiteX13" fmla="*/ 688860 w 3927730"/>
                <a:gd name="connsiteY13" fmla="*/ 0 h 3497531"/>
                <a:gd name="connsiteX0" fmla="*/ 1433441 w 1621876"/>
                <a:gd name="connsiteY0" fmla="*/ 3309096 h 3497531"/>
                <a:gd name="connsiteX1" fmla="*/ 1621876 w 1621876"/>
                <a:gd name="connsiteY1" fmla="*/ 3497531 h 3497531"/>
                <a:gd name="connsiteX2" fmla="*/ 1433441 w 1621876"/>
                <a:gd name="connsiteY2" fmla="*/ 3309096 h 3497531"/>
                <a:gd name="connsiteX3" fmla="*/ 688860 w 1621876"/>
                <a:gd name="connsiteY3" fmla="*/ 0 h 3497531"/>
                <a:gd name="connsiteX4" fmla="*/ 739322 w 1621876"/>
                <a:gd name="connsiteY4" fmla="*/ 20901 h 3497531"/>
                <a:gd name="connsiteX5" fmla="*/ 1356818 w 1621876"/>
                <a:gd name="connsiteY5" fmla="*/ 638398 h 3497531"/>
                <a:gd name="connsiteX6" fmla="*/ 1356818 w 1621876"/>
                <a:gd name="connsiteY6" fmla="*/ 739322 h 3497531"/>
                <a:gd name="connsiteX7" fmla="*/ 739322 w 1621876"/>
                <a:gd name="connsiteY7" fmla="*/ 1356819 h 3497531"/>
                <a:gd name="connsiteX8" fmla="*/ 638398 w 1621876"/>
                <a:gd name="connsiteY8" fmla="*/ 1356819 h 3497531"/>
                <a:gd name="connsiteX9" fmla="*/ 20901 w 1621876"/>
                <a:gd name="connsiteY9" fmla="*/ 739322 h 3497531"/>
                <a:gd name="connsiteX10" fmla="*/ 20901 w 1621876"/>
                <a:gd name="connsiteY10" fmla="*/ 638398 h 3497531"/>
                <a:gd name="connsiteX11" fmla="*/ 638398 w 1621876"/>
                <a:gd name="connsiteY11" fmla="*/ 20901 h 3497531"/>
                <a:gd name="connsiteX12" fmla="*/ 688860 w 1621876"/>
                <a:gd name="connsiteY12" fmla="*/ 0 h 3497531"/>
                <a:gd name="connsiteX0" fmla="*/ 688860 w 1377719"/>
                <a:gd name="connsiteY0" fmla="*/ 0 h 1377720"/>
                <a:gd name="connsiteX1" fmla="*/ 739322 w 1377719"/>
                <a:gd name="connsiteY1" fmla="*/ 20901 h 1377720"/>
                <a:gd name="connsiteX2" fmla="*/ 1356818 w 1377719"/>
                <a:gd name="connsiteY2" fmla="*/ 638398 h 1377720"/>
                <a:gd name="connsiteX3" fmla="*/ 1356818 w 1377719"/>
                <a:gd name="connsiteY3" fmla="*/ 739322 h 1377720"/>
                <a:gd name="connsiteX4" fmla="*/ 739322 w 1377719"/>
                <a:gd name="connsiteY4" fmla="*/ 1356819 h 1377720"/>
                <a:gd name="connsiteX5" fmla="*/ 638398 w 1377719"/>
                <a:gd name="connsiteY5" fmla="*/ 1356819 h 1377720"/>
                <a:gd name="connsiteX6" fmla="*/ 20901 w 1377719"/>
                <a:gd name="connsiteY6" fmla="*/ 739322 h 1377720"/>
                <a:gd name="connsiteX7" fmla="*/ 20901 w 1377719"/>
                <a:gd name="connsiteY7" fmla="*/ 638398 h 1377720"/>
                <a:gd name="connsiteX8" fmla="*/ 638398 w 1377719"/>
                <a:gd name="connsiteY8" fmla="*/ 20901 h 1377720"/>
                <a:gd name="connsiteX9" fmla="*/ 688860 w 1377719"/>
                <a:gd name="connsiteY9" fmla="*/ 0 h 137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719" h="1377720">
                  <a:moveTo>
                    <a:pt x="688860" y="0"/>
                  </a:moveTo>
                  <a:cubicBezTo>
                    <a:pt x="707124" y="0"/>
                    <a:pt x="725387" y="6967"/>
                    <a:pt x="739322" y="20901"/>
                  </a:cubicBezTo>
                  <a:lnTo>
                    <a:pt x="1356818" y="638398"/>
                  </a:lnTo>
                  <a:cubicBezTo>
                    <a:pt x="1384687" y="666267"/>
                    <a:pt x="1384687" y="711453"/>
                    <a:pt x="1356818" y="739322"/>
                  </a:cubicBezTo>
                  <a:lnTo>
                    <a:pt x="739322" y="1356819"/>
                  </a:lnTo>
                  <a:cubicBezTo>
                    <a:pt x="711453" y="1384688"/>
                    <a:pt x="666267" y="1384688"/>
                    <a:pt x="638398" y="1356819"/>
                  </a:cubicBezTo>
                  <a:lnTo>
                    <a:pt x="20901" y="739322"/>
                  </a:lnTo>
                  <a:cubicBezTo>
                    <a:pt x="-6968" y="711453"/>
                    <a:pt x="-6968" y="666267"/>
                    <a:pt x="20901" y="638398"/>
                  </a:cubicBezTo>
                  <a:lnTo>
                    <a:pt x="638398" y="20901"/>
                  </a:lnTo>
                  <a:cubicBezTo>
                    <a:pt x="652332" y="6967"/>
                    <a:pt x="670596" y="0"/>
                    <a:pt x="688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3200" dirty="0">
                  <a:latin typeface="linea-basic-10" charset="0"/>
                  <a:ea typeface="linea-basic-10" charset="0"/>
                  <a:cs typeface="linea-basic-10" charset="0"/>
                </a:rPr>
                <a:t> </a:t>
              </a:r>
            </a:p>
            <a:p>
              <a:pPr algn="ctr"/>
              <a:endParaRPr lang="en-US" sz="1400" b="1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3203304" y="2254228"/>
            <a:ext cx="2758258" cy="1868730"/>
            <a:chOff x="777629" y="2533915"/>
            <a:chExt cx="2758258" cy="1868730"/>
          </a:xfrm>
        </p:grpSpPr>
        <p:pic>
          <p:nvPicPr>
            <p:cNvPr id="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7629" y="3501738"/>
              <a:ext cx="2758258" cy="900907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/>
            <p:nvPr/>
          </p:nvSpPr>
          <p:spPr>
            <a:xfrm>
              <a:off x="1332584" y="2533915"/>
              <a:ext cx="1667040" cy="1667041"/>
            </a:xfrm>
            <a:custGeom>
              <a:avLst/>
              <a:gdLst>
                <a:gd name="connsiteX0" fmla="*/ 1621876 w 4116165"/>
                <a:gd name="connsiteY0" fmla="*/ 814807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1621876 w 4116165"/>
                <a:gd name="connsiteY8" fmla="*/ 814807 h 3497531"/>
                <a:gd name="connsiteX9" fmla="*/ 688860 w 4116165"/>
                <a:gd name="connsiteY9" fmla="*/ 0 h 3497531"/>
                <a:gd name="connsiteX10" fmla="*/ 739322 w 4116165"/>
                <a:gd name="connsiteY10" fmla="*/ 20901 h 3497531"/>
                <a:gd name="connsiteX11" fmla="*/ 1356818 w 4116165"/>
                <a:gd name="connsiteY11" fmla="*/ 638398 h 3497531"/>
                <a:gd name="connsiteX12" fmla="*/ 1356818 w 4116165"/>
                <a:gd name="connsiteY12" fmla="*/ 739322 h 3497531"/>
                <a:gd name="connsiteX13" fmla="*/ 739322 w 4116165"/>
                <a:gd name="connsiteY13" fmla="*/ 1356819 h 3497531"/>
                <a:gd name="connsiteX14" fmla="*/ 638398 w 4116165"/>
                <a:gd name="connsiteY14" fmla="*/ 1356819 h 3497531"/>
                <a:gd name="connsiteX15" fmla="*/ 20901 w 4116165"/>
                <a:gd name="connsiteY15" fmla="*/ 739322 h 3497531"/>
                <a:gd name="connsiteX16" fmla="*/ 20901 w 4116165"/>
                <a:gd name="connsiteY16" fmla="*/ 638398 h 3497531"/>
                <a:gd name="connsiteX17" fmla="*/ 638398 w 4116165"/>
                <a:gd name="connsiteY17" fmla="*/ 20901 h 3497531"/>
                <a:gd name="connsiteX18" fmla="*/ 688860 w 4116165"/>
                <a:gd name="connsiteY18" fmla="*/ 0 h 3497531"/>
                <a:gd name="connsiteX0" fmla="*/ 1433441 w 4116165"/>
                <a:gd name="connsiteY0" fmla="*/ 1003242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688860 w 4116165"/>
                <a:gd name="connsiteY8" fmla="*/ 0 h 3497531"/>
                <a:gd name="connsiteX9" fmla="*/ 739322 w 4116165"/>
                <a:gd name="connsiteY9" fmla="*/ 20901 h 3497531"/>
                <a:gd name="connsiteX10" fmla="*/ 1356818 w 4116165"/>
                <a:gd name="connsiteY10" fmla="*/ 638398 h 3497531"/>
                <a:gd name="connsiteX11" fmla="*/ 1356818 w 4116165"/>
                <a:gd name="connsiteY11" fmla="*/ 739322 h 3497531"/>
                <a:gd name="connsiteX12" fmla="*/ 739322 w 4116165"/>
                <a:gd name="connsiteY12" fmla="*/ 1356819 h 3497531"/>
                <a:gd name="connsiteX13" fmla="*/ 638398 w 4116165"/>
                <a:gd name="connsiteY13" fmla="*/ 1356819 h 3497531"/>
                <a:gd name="connsiteX14" fmla="*/ 20901 w 4116165"/>
                <a:gd name="connsiteY14" fmla="*/ 739322 h 3497531"/>
                <a:gd name="connsiteX15" fmla="*/ 20901 w 4116165"/>
                <a:gd name="connsiteY15" fmla="*/ 638398 h 3497531"/>
                <a:gd name="connsiteX16" fmla="*/ 638398 w 4116165"/>
                <a:gd name="connsiteY16" fmla="*/ 20901 h 3497531"/>
                <a:gd name="connsiteX17" fmla="*/ 688860 w 4116165"/>
                <a:gd name="connsiteY17" fmla="*/ 0 h 3497531"/>
                <a:gd name="connsiteX0" fmla="*/ 1433441 w 4116165"/>
                <a:gd name="connsiteY0" fmla="*/ 3309096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688860 w 4116165"/>
                <a:gd name="connsiteY7" fmla="*/ 0 h 3497531"/>
                <a:gd name="connsiteX8" fmla="*/ 739322 w 4116165"/>
                <a:gd name="connsiteY8" fmla="*/ 20901 h 3497531"/>
                <a:gd name="connsiteX9" fmla="*/ 1356818 w 4116165"/>
                <a:gd name="connsiteY9" fmla="*/ 638398 h 3497531"/>
                <a:gd name="connsiteX10" fmla="*/ 1356818 w 4116165"/>
                <a:gd name="connsiteY10" fmla="*/ 739322 h 3497531"/>
                <a:gd name="connsiteX11" fmla="*/ 739322 w 4116165"/>
                <a:gd name="connsiteY11" fmla="*/ 1356819 h 3497531"/>
                <a:gd name="connsiteX12" fmla="*/ 638398 w 4116165"/>
                <a:gd name="connsiteY12" fmla="*/ 1356819 h 3497531"/>
                <a:gd name="connsiteX13" fmla="*/ 20901 w 4116165"/>
                <a:gd name="connsiteY13" fmla="*/ 739322 h 3497531"/>
                <a:gd name="connsiteX14" fmla="*/ 20901 w 4116165"/>
                <a:gd name="connsiteY14" fmla="*/ 638398 h 3497531"/>
                <a:gd name="connsiteX15" fmla="*/ 638398 w 4116165"/>
                <a:gd name="connsiteY15" fmla="*/ 20901 h 3497531"/>
                <a:gd name="connsiteX16" fmla="*/ 688860 w 4116165"/>
                <a:gd name="connsiteY16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1003242 h 3497531"/>
                <a:gd name="connsiteX2" fmla="*/ 4116165 w 4116165"/>
                <a:gd name="connsiteY2" fmla="*/ 3309096 h 3497531"/>
                <a:gd name="connsiteX3" fmla="*/ 3927730 w 4116165"/>
                <a:gd name="connsiteY3" fmla="*/ 3497531 h 3497531"/>
                <a:gd name="connsiteX4" fmla="*/ 1621876 w 4116165"/>
                <a:gd name="connsiteY4" fmla="*/ 3497531 h 3497531"/>
                <a:gd name="connsiteX5" fmla="*/ 1433441 w 4116165"/>
                <a:gd name="connsiteY5" fmla="*/ 3309096 h 3497531"/>
                <a:gd name="connsiteX6" fmla="*/ 688860 w 4116165"/>
                <a:gd name="connsiteY6" fmla="*/ 0 h 3497531"/>
                <a:gd name="connsiteX7" fmla="*/ 739322 w 4116165"/>
                <a:gd name="connsiteY7" fmla="*/ 20901 h 3497531"/>
                <a:gd name="connsiteX8" fmla="*/ 1356818 w 4116165"/>
                <a:gd name="connsiteY8" fmla="*/ 638398 h 3497531"/>
                <a:gd name="connsiteX9" fmla="*/ 1356818 w 4116165"/>
                <a:gd name="connsiteY9" fmla="*/ 739322 h 3497531"/>
                <a:gd name="connsiteX10" fmla="*/ 739322 w 4116165"/>
                <a:gd name="connsiteY10" fmla="*/ 1356819 h 3497531"/>
                <a:gd name="connsiteX11" fmla="*/ 638398 w 4116165"/>
                <a:gd name="connsiteY11" fmla="*/ 1356819 h 3497531"/>
                <a:gd name="connsiteX12" fmla="*/ 20901 w 4116165"/>
                <a:gd name="connsiteY12" fmla="*/ 739322 h 3497531"/>
                <a:gd name="connsiteX13" fmla="*/ 20901 w 4116165"/>
                <a:gd name="connsiteY13" fmla="*/ 638398 h 3497531"/>
                <a:gd name="connsiteX14" fmla="*/ 638398 w 4116165"/>
                <a:gd name="connsiteY14" fmla="*/ 20901 h 3497531"/>
                <a:gd name="connsiteX15" fmla="*/ 688860 w 4116165"/>
                <a:gd name="connsiteY15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3309096 h 3497531"/>
                <a:gd name="connsiteX2" fmla="*/ 3927730 w 4116165"/>
                <a:gd name="connsiteY2" fmla="*/ 3497531 h 3497531"/>
                <a:gd name="connsiteX3" fmla="*/ 1621876 w 4116165"/>
                <a:gd name="connsiteY3" fmla="*/ 3497531 h 3497531"/>
                <a:gd name="connsiteX4" fmla="*/ 1433441 w 4116165"/>
                <a:gd name="connsiteY4" fmla="*/ 3309096 h 3497531"/>
                <a:gd name="connsiteX5" fmla="*/ 688860 w 4116165"/>
                <a:gd name="connsiteY5" fmla="*/ 0 h 3497531"/>
                <a:gd name="connsiteX6" fmla="*/ 739322 w 4116165"/>
                <a:gd name="connsiteY6" fmla="*/ 20901 h 3497531"/>
                <a:gd name="connsiteX7" fmla="*/ 1356818 w 4116165"/>
                <a:gd name="connsiteY7" fmla="*/ 638398 h 3497531"/>
                <a:gd name="connsiteX8" fmla="*/ 1356818 w 4116165"/>
                <a:gd name="connsiteY8" fmla="*/ 739322 h 3497531"/>
                <a:gd name="connsiteX9" fmla="*/ 739322 w 4116165"/>
                <a:gd name="connsiteY9" fmla="*/ 1356819 h 3497531"/>
                <a:gd name="connsiteX10" fmla="*/ 638398 w 4116165"/>
                <a:gd name="connsiteY10" fmla="*/ 1356819 h 3497531"/>
                <a:gd name="connsiteX11" fmla="*/ 20901 w 4116165"/>
                <a:gd name="connsiteY11" fmla="*/ 739322 h 3497531"/>
                <a:gd name="connsiteX12" fmla="*/ 20901 w 4116165"/>
                <a:gd name="connsiteY12" fmla="*/ 638398 h 3497531"/>
                <a:gd name="connsiteX13" fmla="*/ 638398 w 4116165"/>
                <a:gd name="connsiteY13" fmla="*/ 20901 h 3497531"/>
                <a:gd name="connsiteX14" fmla="*/ 688860 w 4116165"/>
                <a:gd name="connsiteY14" fmla="*/ 0 h 3497531"/>
                <a:gd name="connsiteX0" fmla="*/ 1433441 w 3927730"/>
                <a:gd name="connsiteY0" fmla="*/ 3309096 h 3497531"/>
                <a:gd name="connsiteX1" fmla="*/ 3927730 w 3927730"/>
                <a:gd name="connsiteY1" fmla="*/ 3497531 h 3497531"/>
                <a:gd name="connsiteX2" fmla="*/ 1621876 w 3927730"/>
                <a:gd name="connsiteY2" fmla="*/ 3497531 h 3497531"/>
                <a:gd name="connsiteX3" fmla="*/ 1433441 w 3927730"/>
                <a:gd name="connsiteY3" fmla="*/ 3309096 h 3497531"/>
                <a:gd name="connsiteX4" fmla="*/ 688860 w 3927730"/>
                <a:gd name="connsiteY4" fmla="*/ 0 h 3497531"/>
                <a:gd name="connsiteX5" fmla="*/ 739322 w 3927730"/>
                <a:gd name="connsiteY5" fmla="*/ 20901 h 3497531"/>
                <a:gd name="connsiteX6" fmla="*/ 1356818 w 3927730"/>
                <a:gd name="connsiteY6" fmla="*/ 638398 h 3497531"/>
                <a:gd name="connsiteX7" fmla="*/ 1356818 w 3927730"/>
                <a:gd name="connsiteY7" fmla="*/ 739322 h 3497531"/>
                <a:gd name="connsiteX8" fmla="*/ 739322 w 3927730"/>
                <a:gd name="connsiteY8" fmla="*/ 1356819 h 3497531"/>
                <a:gd name="connsiteX9" fmla="*/ 638398 w 3927730"/>
                <a:gd name="connsiteY9" fmla="*/ 1356819 h 3497531"/>
                <a:gd name="connsiteX10" fmla="*/ 20901 w 3927730"/>
                <a:gd name="connsiteY10" fmla="*/ 739322 h 3497531"/>
                <a:gd name="connsiteX11" fmla="*/ 20901 w 3927730"/>
                <a:gd name="connsiteY11" fmla="*/ 638398 h 3497531"/>
                <a:gd name="connsiteX12" fmla="*/ 638398 w 3927730"/>
                <a:gd name="connsiteY12" fmla="*/ 20901 h 3497531"/>
                <a:gd name="connsiteX13" fmla="*/ 688860 w 3927730"/>
                <a:gd name="connsiteY13" fmla="*/ 0 h 3497531"/>
                <a:gd name="connsiteX0" fmla="*/ 1433441 w 1621876"/>
                <a:gd name="connsiteY0" fmla="*/ 3309096 h 3497531"/>
                <a:gd name="connsiteX1" fmla="*/ 1621876 w 1621876"/>
                <a:gd name="connsiteY1" fmla="*/ 3497531 h 3497531"/>
                <a:gd name="connsiteX2" fmla="*/ 1433441 w 1621876"/>
                <a:gd name="connsiteY2" fmla="*/ 3309096 h 3497531"/>
                <a:gd name="connsiteX3" fmla="*/ 688860 w 1621876"/>
                <a:gd name="connsiteY3" fmla="*/ 0 h 3497531"/>
                <a:gd name="connsiteX4" fmla="*/ 739322 w 1621876"/>
                <a:gd name="connsiteY4" fmla="*/ 20901 h 3497531"/>
                <a:gd name="connsiteX5" fmla="*/ 1356818 w 1621876"/>
                <a:gd name="connsiteY5" fmla="*/ 638398 h 3497531"/>
                <a:gd name="connsiteX6" fmla="*/ 1356818 w 1621876"/>
                <a:gd name="connsiteY6" fmla="*/ 739322 h 3497531"/>
                <a:gd name="connsiteX7" fmla="*/ 739322 w 1621876"/>
                <a:gd name="connsiteY7" fmla="*/ 1356819 h 3497531"/>
                <a:gd name="connsiteX8" fmla="*/ 638398 w 1621876"/>
                <a:gd name="connsiteY8" fmla="*/ 1356819 h 3497531"/>
                <a:gd name="connsiteX9" fmla="*/ 20901 w 1621876"/>
                <a:gd name="connsiteY9" fmla="*/ 739322 h 3497531"/>
                <a:gd name="connsiteX10" fmla="*/ 20901 w 1621876"/>
                <a:gd name="connsiteY10" fmla="*/ 638398 h 3497531"/>
                <a:gd name="connsiteX11" fmla="*/ 638398 w 1621876"/>
                <a:gd name="connsiteY11" fmla="*/ 20901 h 3497531"/>
                <a:gd name="connsiteX12" fmla="*/ 688860 w 1621876"/>
                <a:gd name="connsiteY12" fmla="*/ 0 h 3497531"/>
                <a:gd name="connsiteX0" fmla="*/ 688860 w 1377719"/>
                <a:gd name="connsiteY0" fmla="*/ 0 h 1377720"/>
                <a:gd name="connsiteX1" fmla="*/ 739322 w 1377719"/>
                <a:gd name="connsiteY1" fmla="*/ 20901 h 1377720"/>
                <a:gd name="connsiteX2" fmla="*/ 1356818 w 1377719"/>
                <a:gd name="connsiteY2" fmla="*/ 638398 h 1377720"/>
                <a:gd name="connsiteX3" fmla="*/ 1356818 w 1377719"/>
                <a:gd name="connsiteY3" fmla="*/ 739322 h 1377720"/>
                <a:gd name="connsiteX4" fmla="*/ 739322 w 1377719"/>
                <a:gd name="connsiteY4" fmla="*/ 1356819 h 1377720"/>
                <a:gd name="connsiteX5" fmla="*/ 638398 w 1377719"/>
                <a:gd name="connsiteY5" fmla="*/ 1356819 h 1377720"/>
                <a:gd name="connsiteX6" fmla="*/ 20901 w 1377719"/>
                <a:gd name="connsiteY6" fmla="*/ 739322 h 1377720"/>
                <a:gd name="connsiteX7" fmla="*/ 20901 w 1377719"/>
                <a:gd name="connsiteY7" fmla="*/ 638398 h 1377720"/>
                <a:gd name="connsiteX8" fmla="*/ 638398 w 1377719"/>
                <a:gd name="connsiteY8" fmla="*/ 20901 h 1377720"/>
                <a:gd name="connsiteX9" fmla="*/ 688860 w 1377719"/>
                <a:gd name="connsiteY9" fmla="*/ 0 h 137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719" h="1377720">
                  <a:moveTo>
                    <a:pt x="688860" y="0"/>
                  </a:moveTo>
                  <a:cubicBezTo>
                    <a:pt x="707124" y="0"/>
                    <a:pt x="725387" y="6967"/>
                    <a:pt x="739322" y="20901"/>
                  </a:cubicBezTo>
                  <a:lnTo>
                    <a:pt x="1356818" y="638398"/>
                  </a:lnTo>
                  <a:cubicBezTo>
                    <a:pt x="1384687" y="666267"/>
                    <a:pt x="1384687" y="711453"/>
                    <a:pt x="1356818" y="739322"/>
                  </a:cubicBezTo>
                  <a:lnTo>
                    <a:pt x="739322" y="1356819"/>
                  </a:lnTo>
                  <a:cubicBezTo>
                    <a:pt x="711453" y="1384688"/>
                    <a:pt x="666267" y="1384688"/>
                    <a:pt x="638398" y="1356819"/>
                  </a:cubicBezTo>
                  <a:lnTo>
                    <a:pt x="20901" y="739322"/>
                  </a:lnTo>
                  <a:cubicBezTo>
                    <a:pt x="-6968" y="711453"/>
                    <a:pt x="-6968" y="666267"/>
                    <a:pt x="20901" y="638398"/>
                  </a:cubicBezTo>
                  <a:lnTo>
                    <a:pt x="638398" y="20901"/>
                  </a:lnTo>
                  <a:cubicBezTo>
                    <a:pt x="652332" y="6967"/>
                    <a:pt x="670596" y="0"/>
                    <a:pt x="6888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3200" dirty="0"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5534056" y="2268322"/>
            <a:ext cx="2758258" cy="1868730"/>
            <a:chOff x="777629" y="2533915"/>
            <a:chExt cx="2758258" cy="1868730"/>
          </a:xfrm>
        </p:grpSpPr>
        <p:pic>
          <p:nvPicPr>
            <p:cNvPr id="1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7629" y="3501738"/>
              <a:ext cx="2758258" cy="900907"/>
            </a:xfrm>
            <a:prstGeom prst="rect">
              <a:avLst/>
            </a:prstGeom>
          </p:spPr>
        </p:pic>
        <p:sp>
          <p:nvSpPr>
            <p:cNvPr id="12" name="出自【趣你的PPT】(微信:qunideppt)：最优质的PPT资源库"/>
            <p:cNvSpPr/>
            <p:nvPr/>
          </p:nvSpPr>
          <p:spPr>
            <a:xfrm>
              <a:off x="1332584" y="2533915"/>
              <a:ext cx="1667040" cy="1667041"/>
            </a:xfrm>
            <a:custGeom>
              <a:avLst/>
              <a:gdLst>
                <a:gd name="connsiteX0" fmla="*/ 1621876 w 4116165"/>
                <a:gd name="connsiteY0" fmla="*/ 814807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1621876 w 4116165"/>
                <a:gd name="connsiteY8" fmla="*/ 814807 h 3497531"/>
                <a:gd name="connsiteX9" fmla="*/ 688860 w 4116165"/>
                <a:gd name="connsiteY9" fmla="*/ 0 h 3497531"/>
                <a:gd name="connsiteX10" fmla="*/ 739322 w 4116165"/>
                <a:gd name="connsiteY10" fmla="*/ 20901 h 3497531"/>
                <a:gd name="connsiteX11" fmla="*/ 1356818 w 4116165"/>
                <a:gd name="connsiteY11" fmla="*/ 638398 h 3497531"/>
                <a:gd name="connsiteX12" fmla="*/ 1356818 w 4116165"/>
                <a:gd name="connsiteY12" fmla="*/ 739322 h 3497531"/>
                <a:gd name="connsiteX13" fmla="*/ 739322 w 4116165"/>
                <a:gd name="connsiteY13" fmla="*/ 1356819 h 3497531"/>
                <a:gd name="connsiteX14" fmla="*/ 638398 w 4116165"/>
                <a:gd name="connsiteY14" fmla="*/ 1356819 h 3497531"/>
                <a:gd name="connsiteX15" fmla="*/ 20901 w 4116165"/>
                <a:gd name="connsiteY15" fmla="*/ 739322 h 3497531"/>
                <a:gd name="connsiteX16" fmla="*/ 20901 w 4116165"/>
                <a:gd name="connsiteY16" fmla="*/ 638398 h 3497531"/>
                <a:gd name="connsiteX17" fmla="*/ 638398 w 4116165"/>
                <a:gd name="connsiteY17" fmla="*/ 20901 h 3497531"/>
                <a:gd name="connsiteX18" fmla="*/ 688860 w 4116165"/>
                <a:gd name="connsiteY18" fmla="*/ 0 h 3497531"/>
                <a:gd name="connsiteX0" fmla="*/ 1433441 w 4116165"/>
                <a:gd name="connsiteY0" fmla="*/ 1003242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688860 w 4116165"/>
                <a:gd name="connsiteY8" fmla="*/ 0 h 3497531"/>
                <a:gd name="connsiteX9" fmla="*/ 739322 w 4116165"/>
                <a:gd name="connsiteY9" fmla="*/ 20901 h 3497531"/>
                <a:gd name="connsiteX10" fmla="*/ 1356818 w 4116165"/>
                <a:gd name="connsiteY10" fmla="*/ 638398 h 3497531"/>
                <a:gd name="connsiteX11" fmla="*/ 1356818 w 4116165"/>
                <a:gd name="connsiteY11" fmla="*/ 739322 h 3497531"/>
                <a:gd name="connsiteX12" fmla="*/ 739322 w 4116165"/>
                <a:gd name="connsiteY12" fmla="*/ 1356819 h 3497531"/>
                <a:gd name="connsiteX13" fmla="*/ 638398 w 4116165"/>
                <a:gd name="connsiteY13" fmla="*/ 1356819 h 3497531"/>
                <a:gd name="connsiteX14" fmla="*/ 20901 w 4116165"/>
                <a:gd name="connsiteY14" fmla="*/ 739322 h 3497531"/>
                <a:gd name="connsiteX15" fmla="*/ 20901 w 4116165"/>
                <a:gd name="connsiteY15" fmla="*/ 638398 h 3497531"/>
                <a:gd name="connsiteX16" fmla="*/ 638398 w 4116165"/>
                <a:gd name="connsiteY16" fmla="*/ 20901 h 3497531"/>
                <a:gd name="connsiteX17" fmla="*/ 688860 w 4116165"/>
                <a:gd name="connsiteY17" fmla="*/ 0 h 3497531"/>
                <a:gd name="connsiteX0" fmla="*/ 1433441 w 4116165"/>
                <a:gd name="connsiteY0" fmla="*/ 3309096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688860 w 4116165"/>
                <a:gd name="connsiteY7" fmla="*/ 0 h 3497531"/>
                <a:gd name="connsiteX8" fmla="*/ 739322 w 4116165"/>
                <a:gd name="connsiteY8" fmla="*/ 20901 h 3497531"/>
                <a:gd name="connsiteX9" fmla="*/ 1356818 w 4116165"/>
                <a:gd name="connsiteY9" fmla="*/ 638398 h 3497531"/>
                <a:gd name="connsiteX10" fmla="*/ 1356818 w 4116165"/>
                <a:gd name="connsiteY10" fmla="*/ 739322 h 3497531"/>
                <a:gd name="connsiteX11" fmla="*/ 739322 w 4116165"/>
                <a:gd name="connsiteY11" fmla="*/ 1356819 h 3497531"/>
                <a:gd name="connsiteX12" fmla="*/ 638398 w 4116165"/>
                <a:gd name="connsiteY12" fmla="*/ 1356819 h 3497531"/>
                <a:gd name="connsiteX13" fmla="*/ 20901 w 4116165"/>
                <a:gd name="connsiteY13" fmla="*/ 739322 h 3497531"/>
                <a:gd name="connsiteX14" fmla="*/ 20901 w 4116165"/>
                <a:gd name="connsiteY14" fmla="*/ 638398 h 3497531"/>
                <a:gd name="connsiteX15" fmla="*/ 638398 w 4116165"/>
                <a:gd name="connsiteY15" fmla="*/ 20901 h 3497531"/>
                <a:gd name="connsiteX16" fmla="*/ 688860 w 4116165"/>
                <a:gd name="connsiteY16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1003242 h 3497531"/>
                <a:gd name="connsiteX2" fmla="*/ 4116165 w 4116165"/>
                <a:gd name="connsiteY2" fmla="*/ 3309096 h 3497531"/>
                <a:gd name="connsiteX3" fmla="*/ 3927730 w 4116165"/>
                <a:gd name="connsiteY3" fmla="*/ 3497531 h 3497531"/>
                <a:gd name="connsiteX4" fmla="*/ 1621876 w 4116165"/>
                <a:gd name="connsiteY4" fmla="*/ 3497531 h 3497531"/>
                <a:gd name="connsiteX5" fmla="*/ 1433441 w 4116165"/>
                <a:gd name="connsiteY5" fmla="*/ 3309096 h 3497531"/>
                <a:gd name="connsiteX6" fmla="*/ 688860 w 4116165"/>
                <a:gd name="connsiteY6" fmla="*/ 0 h 3497531"/>
                <a:gd name="connsiteX7" fmla="*/ 739322 w 4116165"/>
                <a:gd name="connsiteY7" fmla="*/ 20901 h 3497531"/>
                <a:gd name="connsiteX8" fmla="*/ 1356818 w 4116165"/>
                <a:gd name="connsiteY8" fmla="*/ 638398 h 3497531"/>
                <a:gd name="connsiteX9" fmla="*/ 1356818 w 4116165"/>
                <a:gd name="connsiteY9" fmla="*/ 739322 h 3497531"/>
                <a:gd name="connsiteX10" fmla="*/ 739322 w 4116165"/>
                <a:gd name="connsiteY10" fmla="*/ 1356819 h 3497531"/>
                <a:gd name="connsiteX11" fmla="*/ 638398 w 4116165"/>
                <a:gd name="connsiteY11" fmla="*/ 1356819 h 3497531"/>
                <a:gd name="connsiteX12" fmla="*/ 20901 w 4116165"/>
                <a:gd name="connsiteY12" fmla="*/ 739322 h 3497531"/>
                <a:gd name="connsiteX13" fmla="*/ 20901 w 4116165"/>
                <a:gd name="connsiteY13" fmla="*/ 638398 h 3497531"/>
                <a:gd name="connsiteX14" fmla="*/ 638398 w 4116165"/>
                <a:gd name="connsiteY14" fmla="*/ 20901 h 3497531"/>
                <a:gd name="connsiteX15" fmla="*/ 688860 w 4116165"/>
                <a:gd name="connsiteY15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3309096 h 3497531"/>
                <a:gd name="connsiteX2" fmla="*/ 3927730 w 4116165"/>
                <a:gd name="connsiteY2" fmla="*/ 3497531 h 3497531"/>
                <a:gd name="connsiteX3" fmla="*/ 1621876 w 4116165"/>
                <a:gd name="connsiteY3" fmla="*/ 3497531 h 3497531"/>
                <a:gd name="connsiteX4" fmla="*/ 1433441 w 4116165"/>
                <a:gd name="connsiteY4" fmla="*/ 3309096 h 3497531"/>
                <a:gd name="connsiteX5" fmla="*/ 688860 w 4116165"/>
                <a:gd name="connsiteY5" fmla="*/ 0 h 3497531"/>
                <a:gd name="connsiteX6" fmla="*/ 739322 w 4116165"/>
                <a:gd name="connsiteY6" fmla="*/ 20901 h 3497531"/>
                <a:gd name="connsiteX7" fmla="*/ 1356818 w 4116165"/>
                <a:gd name="connsiteY7" fmla="*/ 638398 h 3497531"/>
                <a:gd name="connsiteX8" fmla="*/ 1356818 w 4116165"/>
                <a:gd name="connsiteY8" fmla="*/ 739322 h 3497531"/>
                <a:gd name="connsiteX9" fmla="*/ 739322 w 4116165"/>
                <a:gd name="connsiteY9" fmla="*/ 1356819 h 3497531"/>
                <a:gd name="connsiteX10" fmla="*/ 638398 w 4116165"/>
                <a:gd name="connsiteY10" fmla="*/ 1356819 h 3497531"/>
                <a:gd name="connsiteX11" fmla="*/ 20901 w 4116165"/>
                <a:gd name="connsiteY11" fmla="*/ 739322 h 3497531"/>
                <a:gd name="connsiteX12" fmla="*/ 20901 w 4116165"/>
                <a:gd name="connsiteY12" fmla="*/ 638398 h 3497531"/>
                <a:gd name="connsiteX13" fmla="*/ 638398 w 4116165"/>
                <a:gd name="connsiteY13" fmla="*/ 20901 h 3497531"/>
                <a:gd name="connsiteX14" fmla="*/ 688860 w 4116165"/>
                <a:gd name="connsiteY14" fmla="*/ 0 h 3497531"/>
                <a:gd name="connsiteX0" fmla="*/ 1433441 w 3927730"/>
                <a:gd name="connsiteY0" fmla="*/ 3309096 h 3497531"/>
                <a:gd name="connsiteX1" fmla="*/ 3927730 w 3927730"/>
                <a:gd name="connsiteY1" fmla="*/ 3497531 h 3497531"/>
                <a:gd name="connsiteX2" fmla="*/ 1621876 w 3927730"/>
                <a:gd name="connsiteY2" fmla="*/ 3497531 h 3497531"/>
                <a:gd name="connsiteX3" fmla="*/ 1433441 w 3927730"/>
                <a:gd name="connsiteY3" fmla="*/ 3309096 h 3497531"/>
                <a:gd name="connsiteX4" fmla="*/ 688860 w 3927730"/>
                <a:gd name="connsiteY4" fmla="*/ 0 h 3497531"/>
                <a:gd name="connsiteX5" fmla="*/ 739322 w 3927730"/>
                <a:gd name="connsiteY5" fmla="*/ 20901 h 3497531"/>
                <a:gd name="connsiteX6" fmla="*/ 1356818 w 3927730"/>
                <a:gd name="connsiteY6" fmla="*/ 638398 h 3497531"/>
                <a:gd name="connsiteX7" fmla="*/ 1356818 w 3927730"/>
                <a:gd name="connsiteY7" fmla="*/ 739322 h 3497531"/>
                <a:gd name="connsiteX8" fmla="*/ 739322 w 3927730"/>
                <a:gd name="connsiteY8" fmla="*/ 1356819 h 3497531"/>
                <a:gd name="connsiteX9" fmla="*/ 638398 w 3927730"/>
                <a:gd name="connsiteY9" fmla="*/ 1356819 h 3497531"/>
                <a:gd name="connsiteX10" fmla="*/ 20901 w 3927730"/>
                <a:gd name="connsiteY10" fmla="*/ 739322 h 3497531"/>
                <a:gd name="connsiteX11" fmla="*/ 20901 w 3927730"/>
                <a:gd name="connsiteY11" fmla="*/ 638398 h 3497531"/>
                <a:gd name="connsiteX12" fmla="*/ 638398 w 3927730"/>
                <a:gd name="connsiteY12" fmla="*/ 20901 h 3497531"/>
                <a:gd name="connsiteX13" fmla="*/ 688860 w 3927730"/>
                <a:gd name="connsiteY13" fmla="*/ 0 h 3497531"/>
                <a:gd name="connsiteX0" fmla="*/ 1433441 w 1621876"/>
                <a:gd name="connsiteY0" fmla="*/ 3309096 h 3497531"/>
                <a:gd name="connsiteX1" fmla="*/ 1621876 w 1621876"/>
                <a:gd name="connsiteY1" fmla="*/ 3497531 h 3497531"/>
                <a:gd name="connsiteX2" fmla="*/ 1433441 w 1621876"/>
                <a:gd name="connsiteY2" fmla="*/ 3309096 h 3497531"/>
                <a:gd name="connsiteX3" fmla="*/ 688860 w 1621876"/>
                <a:gd name="connsiteY3" fmla="*/ 0 h 3497531"/>
                <a:gd name="connsiteX4" fmla="*/ 739322 w 1621876"/>
                <a:gd name="connsiteY4" fmla="*/ 20901 h 3497531"/>
                <a:gd name="connsiteX5" fmla="*/ 1356818 w 1621876"/>
                <a:gd name="connsiteY5" fmla="*/ 638398 h 3497531"/>
                <a:gd name="connsiteX6" fmla="*/ 1356818 w 1621876"/>
                <a:gd name="connsiteY6" fmla="*/ 739322 h 3497531"/>
                <a:gd name="connsiteX7" fmla="*/ 739322 w 1621876"/>
                <a:gd name="connsiteY7" fmla="*/ 1356819 h 3497531"/>
                <a:gd name="connsiteX8" fmla="*/ 638398 w 1621876"/>
                <a:gd name="connsiteY8" fmla="*/ 1356819 h 3497531"/>
                <a:gd name="connsiteX9" fmla="*/ 20901 w 1621876"/>
                <a:gd name="connsiteY9" fmla="*/ 739322 h 3497531"/>
                <a:gd name="connsiteX10" fmla="*/ 20901 w 1621876"/>
                <a:gd name="connsiteY10" fmla="*/ 638398 h 3497531"/>
                <a:gd name="connsiteX11" fmla="*/ 638398 w 1621876"/>
                <a:gd name="connsiteY11" fmla="*/ 20901 h 3497531"/>
                <a:gd name="connsiteX12" fmla="*/ 688860 w 1621876"/>
                <a:gd name="connsiteY12" fmla="*/ 0 h 3497531"/>
                <a:gd name="connsiteX0" fmla="*/ 688860 w 1377719"/>
                <a:gd name="connsiteY0" fmla="*/ 0 h 1377720"/>
                <a:gd name="connsiteX1" fmla="*/ 739322 w 1377719"/>
                <a:gd name="connsiteY1" fmla="*/ 20901 h 1377720"/>
                <a:gd name="connsiteX2" fmla="*/ 1356818 w 1377719"/>
                <a:gd name="connsiteY2" fmla="*/ 638398 h 1377720"/>
                <a:gd name="connsiteX3" fmla="*/ 1356818 w 1377719"/>
                <a:gd name="connsiteY3" fmla="*/ 739322 h 1377720"/>
                <a:gd name="connsiteX4" fmla="*/ 739322 w 1377719"/>
                <a:gd name="connsiteY4" fmla="*/ 1356819 h 1377720"/>
                <a:gd name="connsiteX5" fmla="*/ 638398 w 1377719"/>
                <a:gd name="connsiteY5" fmla="*/ 1356819 h 1377720"/>
                <a:gd name="connsiteX6" fmla="*/ 20901 w 1377719"/>
                <a:gd name="connsiteY6" fmla="*/ 739322 h 1377720"/>
                <a:gd name="connsiteX7" fmla="*/ 20901 w 1377719"/>
                <a:gd name="connsiteY7" fmla="*/ 638398 h 1377720"/>
                <a:gd name="connsiteX8" fmla="*/ 638398 w 1377719"/>
                <a:gd name="connsiteY8" fmla="*/ 20901 h 1377720"/>
                <a:gd name="connsiteX9" fmla="*/ 688860 w 1377719"/>
                <a:gd name="connsiteY9" fmla="*/ 0 h 137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719" h="1377720">
                  <a:moveTo>
                    <a:pt x="688860" y="0"/>
                  </a:moveTo>
                  <a:cubicBezTo>
                    <a:pt x="707124" y="0"/>
                    <a:pt x="725387" y="6967"/>
                    <a:pt x="739322" y="20901"/>
                  </a:cubicBezTo>
                  <a:lnTo>
                    <a:pt x="1356818" y="638398"/>
                  </a:lnTo>
                  <a:cubicBezTo>
                    <a:pt x="1384687" y="666267"/>
                    <a:pt x="1384687" y="711453"/>
                    <a:pt x="1356818" y="739322"/>
                  </a:cubicBezTo>
                  <a:lnTo>
                    <a:pt x="739322" y="1356819"/>
                  </a:lnTo>
                  <a:cubicBezTo>
                    <a:pt x="711453" y="1384688"/>
                    <a:pt x="666267" y="1384688"/>
                    <a:pt x="638398" y="1356819"/>
                  </a:cubicBezTo>
                  <a:lnTo>
                    <a:pt x="20901" y="739322"/>
                  </a:lnTo>
                  <a:cubicBezTo>
                    <a:pt x="-6968" y="711453"/>
                    <a:pt x="-6968" y="666267"/>
                    <a:pt x="20901" y="638398"/>
                  </a:cubicBezTo>
                  <a:lnTo>
                    <a:pt x="638398" y="20901"/>
                  </a:lnTo>
                  <a:cubicBezTo>
                    <a:pt x="652332" y="6967"/>
                    <a:pt x="670596" y="0"/>
                    <a:pt x="6888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 b="1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8568209" y="2025884"/>
            <a:ext cx="2758258" cy="2420521"/>
            <a:chOff x="777629" y="1982124"/>
            <a:chExt cx="2758258" cy="2420521"/>
          </a:xfrm>
        </p:grpSpPr>
        <p:pic>
          <p:nvPicPr>
            <p:cNvPr id="1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7629" y="3501738"/>
              <a:ext cx="2758258" cy="900907"/>
            </a:xfrm>
            <a:prstGeom prst="rect">
              <a:avLst/>
            </a:prstGeom>
          </p:spPr>
        </p:pic>
        <p:sp>
          <p:nvSpPr>
            <p:cNvPr id="15" name="出自【趣你的PPT】(微信:qunideppt)：最优质的PPT资源库"/>
            <p:cNvSpPr/>
            <p:nvPr/>
          </p:nvSpPr>
          <p:spPr>
            <a:xfrm>
              <a:off x="1056689" y="1982124"/>
              <a:ext cx="2218830" cy="2218832"/>
            </a:xfrm>
            <a:custGeom>
              <a:avLst/>
              <a:gdLst>
                <a:gd name="connsiteX0" fmla="*/ 1621876 w 4116165"/>
                <a:gd name="connsiteY0" fmla="*/ 814807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1621876 w 4116165"/>
                <a:gd name="connsiteY8" fmla="*/ 814807 h 3497531"/>
                <a:gd name="connsiteX9" fmla="*/ 688860 w 4116165"/>
                <a:gd name="connsiteY9" fmla="*/ 0 h 3497531"/>
                <a:gd name="connsiteX10" fmla="*/ 739322 w 4116165"/>
                <a:gd name="connsiteY10" fmla="*/ 20901 h 3497531"/>
                <a:gd name="connsiteX11" fmla="*/ 1356818 w 4116165"/>
                <a:gd name="connsiteY11" fmla="*/ 638398 h 3497531"/>
                <a:gd name="connsiteX12" fmla="*/ 1356818 w 4116165"/>
                <a:gd name="connsiteY12" fmla="*/ 739322 h 3497531"/>
                <a:gd name="connsiteX13" fmla="*/ 739322 w 4116165"/>
                <a:gd name="connsiteY13" fmla="*/ 1356819 h 3497531"/>
                <a:gd name="connsiteX14" fmla="*/ 638398 w 4116165"/>
                <a:gd name="connsiteY14" fmla="*/ 1356819 h 3497531"/>
                <a:gd name="connsiteX15" fmla="*/ 20901 w 4116165"/>
                <a:gd name="connsiteY15" fmla="*/ 739322 h 3497531"/>
                <a:gd name="connsiteX16" fmla="*/ 20901 w 4116165"/>
                <a:gd name="connsiteY16" fmla="*/ 638398 h 3497531"/>
                <a:gd name="connsiteX17" fmla="*/ 638398 w 4116165"/>
                <a:gd name="connsiteY17" fmla="*/ 20901 h 3497531"/>
                <a:gd name="connsiteX18" fmla="*/ 688860 w 4116165"/>
                <a:gd name="connsiteY18" fmla="*/ 0 h 3497531"/>
                <a:gd name="connsiteX0" fmla="*/ 1433441 w 4116165"/>
                <a:gd name="connsiteY0" fmla="*/ 1003242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688860 w 4116165"/>
                <a:gd name="connsiteY8" fmla="*/ 0 h 3497531"/>
                <a:gd name="connsiteX9" fmla="*/ 739322 w 4116165"/>
                <a:gd name="connsiteY9" fmla="*/ 20901 h 3497531"/>
                <a:gd name="connsiteX10" fmla="*/ 1356818 w 4116165"/>
                <a:gd name="connsiteY10" fmla="*/ 638398 h 3497531"/>
                <a:gd name="connsiteX11" fmla="*/ 1356818 w 4116165"/>
                <a:gd name="connsiteY11" fmla="*/ 739322 h 3497531"/>
                <a:gd name="connsiteX12" fmla="*/ 739322 w 4116165"/>
                <a:gd name="connsiteY12" fmla="*/ 1356819 h 3497531"/>
                <a:gd name="connsiteX13" fmla="*/ 638398 w 4116165"/>
                <a:gd name="connsiteY13" fmla="*/ 1356819 h 3497531"/>
                <a:gd name="connsiteX14" fmla="*/ 20901 w 4116165"/>
                <a:gd name="connsiteY14" fmla="*/ 739322 h 3497531"/>
                <a:gd name="connsiteX15" fmla="*/ 20901 w 4116165"/>
                <a:gd name="connsiteY15" fmla="*/ 638398 h 3497531"/>
                <a:gd name="connsiteX16" fmla="*/ 638398 w 4116165"/>
                <a:gd name="connsiteY16" fmla="*/ 20901 h 3497531"/>
                <a:gd name="connsiteX17" fmla="*/ 688860 w 4116165"/>
                <a:gd name="connsiteY17" fmla="*/ 0 h 3497531"/>
                <a:gd name="connsiteX0" fmla="*/ 1433441 w 4116165"/>
                <a:gd name="connsiteY0" fmla="*/ 3309096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688860 w 4116165"/>
                <a:gd name="connsiteY7" fmla="*/ 0 h 3497531"/>
                <a:gd name="connsiteX8" fmla="*/ 739322 w 4116165"/>
                <a:gd name="connsiteY8" fmla="*/ 20901 h 3497531"/>
                <a:gd name="connsiteX9" fmla="*/ 1356818 w 4116165"/>
                <a:gd name="connsiteY9" fmla="*/ 638398 h 3497531"/>
                <a:gd name="connsiteX10" fmla="*/ 1356818 w 4116165"/>
                <a:gd name="connsiteY10" fmla="*/ 739322 h 3497531"/>
                <a:gd name="connsiteX11" fmla="*/ 739322 w 4116165"/>
                <a:gd name="connsiteY11" fmla="*/ 1356819 h 3497531"/>
                <a:gd name="connsiteX12" fmla="*/ 638398 w 4116165"/>
                <a:gd name="connsiteY12" fmla="*/ 1356819 h 3497531"/>
                <a:gd name="connsiteX13" fmla="*/ 20901 w 4116165"/>
                <a:gd name="connsiteY13" fmla="*/ 739322 h 3497531"/>
                <a:gd name="connsiteX14" fmla="*/ 20901 w 4116165"/>
                <a:gd name="connsiteY14" fmla="*/ 638398 h 3497531"/>
                <a:gd name="connsiteX15" fmla="*/ 638398 w 4116165"/>
                <a:gd name="connsiteY15" fmla="*/ 20901 h 3497531"/>
                <a:gd name="connsiteX16" fmla="*/ 688860 w 4116165"/>
                <a:gd name="connsiteY16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1003242 h 3497531"/>
                <a:gd name="connsiteX2" fmla="*/ 4116165 w 4116165"/>
                <a:gd name="connsiteY2" fmla="*/ 3309096 h 3497531"/>
                <a:gd name="connsiteX3" fmla="*/ 3927730 w 4116165"/>
                <a:gd name="connsiteY3" fmla="*/ 3497531 h 3497531"/>
                <a:gd name="connsiteX4" fmla="*/ 1621876 w 4116165"/>
                <a:gd name="connsiteY4" fmla="*/ 3497531 h 3497531"/>
                <a:gd name="connsiteX5" fmla="*/ 1433441 w 4116165"/>
                <a:gd name="connsiteY5" fmla="*/ 3309096 h 3497531"/>
                <a:gd name="connsiteX6" fmla="*/ 688860 w 4116165"/>
                <a:gd name="connsiteY6" fmla="*/ 0 h 3497531"/>
                <a:gd name="connsiteX7" fmla="*/ 739322 w 4116165"/>
                <a:gd name="connsiteY7" fmla="*/ 20901 h 3497531"/>
                <a:gd name="connsiteX8" fmla="*/ 1356818 w 4116165"/>
                <a:gd name="connsiteY8" fmla="*/ 638398 h 3497531"/>
                <a:gd name="connsiteX9" fmla="*/ 1356818 w 4116165"/>
                <a:gd name="connsiteY9" fmla="*/ 739322 h 3497531"/>
                <a:gd name="connsiteX10" fmla="*/ 739322 w 4116165"/>
                <a:gd name="connsiteY10" fmla="*/ 1356819 h 3497531"/>
                <a:gd name="connsiteX11" fmla="*/ 638398 w 4116165"/>
                <a:gd name="connsiteY11" fmla="*/ 1356819 h 3497531"/>
                <a:gd name="connsiteX12" fmla="*/ 20901 w 4116165"/>
                <a:gd name="connsiteY12" fmla="*/ 739322 h 3497531"/>
                <a:gd name="connsiteX13" fmla="*/ 20901 w 4116165"/>
                <a:gd name="connsiteY13" fmla="*/ 638398 h 3497531"/>
                <a:gd name="connsiteX14" fmla="*/ 638398 w 4116165"/>
                <a:gd name="connsiteY14" fmla="*/ 20901 h 3497531"/>
                <a:gd name="connsiteX15" fmla="*/ 688860 w 4116165"/>
                <a:gd name="connsiteY15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3309096 h 3497531"/>
                <a:gd name="connsiteX2" fmla="*/ 3927730 w 4116165"/>
                <a:gd name="connsiteY2" fmla="*/ 3497531 h 3497531"/>
                <a:gd name="connsiteX3" fmla="*/ 1621876 w 4116165"/>
                <a:gd name="connsiteY3" fmla="*/ 3497531 h 3497531"/>
                <a:gd name="connsiteX4" fmla="*/ 1433441 w 4116165"/>
                <a:gd name="connsiteY4" fmla="*/ 3309096 h 3497531"/>
                <a:gd name="connsiteX5" fmla="*/ 688860 w 4116165"/>
                <a:gd name="connsiteY5" fmla="*/ 0 h 3497531"/>
                <a:gd name="connsiteX6" fmla="*/ 739322 w 4116165"/>
                <a:gd name="connsiteY6" fmla="*/ 20901 h 3497531"/>
                <a:gd name="connsiteX7" fmla="*/ 1356818 w 4116165"/>
                <a:gd name="connsiteY7" fmla="*/ 638398 h 3497531"/>
                <a:gd name="connsiteX8" fmla="*/ 1356818 w 4116165"/>
                <a:gd name="connsiteY8" fmla="*/ 739322 h 3497531"/>
                <a:gd name="connsiteX9" fmla="*/ 739322 w 4116165"/>
                <a:gd name="connsiteY9" fmla="*/ 1356819 h 3497531"/>
                <a:gd name="connsiteX10" fmla="*/ 638398 w 4116165"/>
                <a:gd name="connsiteY10" fmla="*/ 1356819 h 3497531"/>
                <a:gd name="connsiteX11" fmla="*/ 20901 w 4116165"/>
                <a:gd name="connsiteY11" fmla="*/ 739322 h 3497531"/>
                <a:gd name="connsiteX12" fmla="*/ 20901 w 4116165"/>
                <a:gd name="connsiteY12" fmla="*/ 638398 h 3497531"/>
                <a:gd name="connsiteX13" fmla="*/ 638398 w 4116165"/>
                <a:gd name="connsiteY13" fmla="*/ 20901 h 3497531"/>
                <a:gd name="connsiteX14" fmla="*/ 688860 w 4116165"/>
                <a:gd name="connsiteY14" fmla="*/ 0 h 3497531"/>
                <a:gd name="connsiteX0" fmla="*/ 1433441 w 3927730"/>
                <a:gd name="connsiteY0" fmla="*/ 3309096 h 3497531"/>
                <a:gd name="connsiteX1" fmla="*/ 3927730 w 3927730"/>
                <a:gd name="connsiteY1" fmla="*/ 3497531 h 3497531"/>
                <a:gd name="connsiteX2" fmla="*/ 1621876 w 3927730"/>
                <a:gd name="connsiteY2" fmla="*/ 3497531 h 3497531"/>
                <a:gd name="connsiteX3" fmla="*/ 1433441 w 3927730"/>
                <a:gd name="connsiteY3" fmla="*/ 3309096 h 3497531"/>
                <a:gd name="connsiteX4" fmla="*/ 688860 w 3927730"/>
                <a:gd name="connsiteY4" fmla="*/ 0 h 3497531"/>
                <a:gd name="connsiteX5" fmla="*/ 739322 w 3927730"/>
                <a:gd name="connsiteY5" fmla="*/ 20901 h 3497531"/>
                <a:gd name="connsiteX6" fmla="*/ 1356818 w 3927730"/>
                <a:gd name="connsiteY6" fmla="*/ 638398 h 3497531"/>
                <a:gd name="connsiteX7" fmla="*/ 1356818 w 3927730"/>
                <a:gd name="connsiteY7" fmla="*/ 739322 h 3497531"/>
                <a:gd name="connsiteX8" fmla="*/ 739322 w 3927730"/>
                <a:gd name="connsiteY8" fmla="*/ 1356819 h 3497531"/>
                <a:gd name="connsiteX9" fmla="*/ 638398 w 3927730"/>
                <a:gd name="connsiteY9" fmla="*/ 1356819 h 3497531"/>
                <a:gd name="connsiteX10" fmla="*/ 20901 w 3927730"/>
                <a:gd name="connsiteY10" fmla="*/ 739322 h 3497531"/>
                <a:gd name="connsiteX11" fmla="*/ 20901 w 3927730"/>
                <a:gd name="connsiteY11" fmla="*/ 638398 h 3497531"/>
                <a:gd name="connsiteX12" fmla="*/ 638398 w 3927730"/>
                <a:gd name="connsiteY12" fmla="*/ 20901 h 3497531"/>
                <a:gd name="connsiteX13" fmla="*/ 688860 w 3927730"/>
                <a:gd name="connsiteY13" fmla="*/ 0 h 3497531"/>
                <a:gd name="connsiteX0" fmla="*/ 1433441 w 1621876"/>
                <a:gd name="connsiteY0" fmla="*/ 3309096 h 3497531"/>
                <a:gd name="connsiteX1" fmla="*/ 1621876 w 1621876"/>
                <a:gd name="connsiteY1" fmla="*/ 3497531 h 3497531"/>
                <a:gd name="connsiteX2" fmla="*/ 1433441 w 1621876"/>
                <a:gd name="connsiteY2" fmla="*/ 3309096 h 3497531"/>
                <a:gd name="connsiteX3" fmla="*/ 688860 w 1621876"/>
                <a:gd name="connsiteY3" fmla="*/ 0 h 3497531"/>
                <a:gd name="connsiteX4" fmla="*/ 739322 w 1621876"/>
                <a:gd name="connsiteY4" fmla="*/ 20901 h 3497531"/>
                <a:gd name="connsiteX5" fmla="*/ 1356818 w 1621876"/>
                <a:gd name="connsiteY5" fmla="*/ 638398 h 3497531"/>
                <a:gd name="connsiteX6" fmla="*/ 1356818 w 1621876"/>
                <a:gd name="connsiteY6" fmla="*/ 739322 h 3497531"/>
                <a:gd name="connsiteX7" fmla="*/ 739322 w 1621876"/>
                <a:gd name="connsiteY7" fmla="*/ 1356819 h 3497531"/>
                <a:gd name="connsiteX8" fmla="*/ 638398 w 1621876"/>
                <a:gd name="connsiteY8" fmla="*/ 1356819 h 3497531"/>
                <a:gd name="connsiteX9" fmla="*/ 20901 w 1621876"/>
                <a:gd name="connsiteY9" fmla="*/ 739322 h 3497531"/>
                <a:gd name="connsiteX10" fmla="*/ 20901 w 1621876"/>
                <a:gd name="connsiteY10" fmla="*/ 638398 h 3497531"/>
                <a:gd name="connsiteX11" fmla="*/ 638398 w 1621876"/>
                <a:gd name="connsiteY11" fmla="*/ 20901 h 3497531"/>
                <a:gd name="connsiteX12" fmla="*/ 688860 w 1621876"/>
                <a:gd name="connsiteY12" fmla="*/ 0 h 3497531"/>
                <a:gd name="connsiteX0" fmla="*/ 688860 w 1377719"/>
                <a:gd name="connsiteY0" fmla="*/ 0 h 1377720"/>
                <a:gd name="connsiteX1" fmla="*/ 739322 w 1377719"/>
                <a:gd name="connsiteY1" fmla="*/ 20901 h 1377720"/>
                <a:gd name="connsiteX2" fmla="*/ 1356818 w 1377719"/>
                <a:gd name="connsiteY2" fmla="*/ 638398 h 1377720"/>
                <a:gd name="connsiteX3" fmla="*/ 1356818 w 1377719"/>
                <a:gd name="connsiteY3" fmla="*/ 739322 h 1377720"/>
                <a:gd name="connsiteX4" fmla="*/ 739322 w 1377719"/>
                <a:gd name="connsiteY4" fmla="*/ 1356819 h 1377720"/>
                <a:gd name="connsiteX5" fmla="*/ 638398 w 1377719"/>
                <a:gd name="connsiteY5" fmla="*/ 1356819 h 1377720"/>
                <a:gd name="connsiteX6" fmla="*/ 20901 w 1377719"/>
                <a:gd name="connsiteY6" fmla="*/ 739322 h 1377720"/>
                <a:gd name="connsiteX7" fmla="*/ 20901 w 1377719"/>
                <a:gd name="connsiteY7" fmla="*/ 638398 h 1377720"/>
                <a:gd name="connsiteX8" fmla="*/ 638398 w 1377719"/>
                <a:gd name="connsiteY8" fmla="*/ 20901 h 1377720"/>
                <a:gd name="connsiteX9" fmla="*/ 688860 w 1377719"/>
                <a:gd name="connsiteY9" fmla="*/ 0 h 137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719" h="1377720">
                  <a:moveTo>
                    <a:pt x="688860" y="0"/>
                  </a:moveTo>
                  <a:cubicBezTo>
                    <a:pt x="707124" y="0"/>
                    <a:pt x="725387" y="6967"/>
                    <a:pt x="739322" y="20901"/>
                  </a:cubicBezTo>
                  <a:lnTo>
                    <a:pt x="1356818" y="638398"/>
                  </a:lnTo>
                  <a:cubicBezTo>
                    <a:pt x="1384687" y="666267"/>
                    <a:pt x="1384687" y="711453"/>
                    <a:pt x="1356818" y="739322"/>
                  </a:cubicBezTo>
                  <a:lnTo>
                    <a:pt x="739322" y="1356819"/>
                  </a:lnTo>
                  <a:cubicBezTo>
                    <a:pt x="711453" y="1384688"/>
                    <a:pt x="666267" y="1384688"/>
                    <a:pt x="638398" y="1356819"/>
                  </a:cubicBezTo>
                  <a:lnTo>
                    <a:pt x="20901" y="739322"/>
                  </a:lnTo>
                  <a:cubicBezTo>
                    <a:pt x="-6968" y="711453"/>
                    <a:pt x="-6968" y="666267"/>
                    <a:pt x="20901" y="638398"/>
                  </a:cubicBezTo>
                  <a:lnTo>
                    <a:pt x="638398" y="20901"/>
                  </a:lnTo>
                  <a:cubicBezTo>
                    <a:pt x="652332" y="6967"/>
                    <a:pt x="670596" y="0"/>
                    <a:pt x="6888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 b="1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6" name="出自【趣你的PPT】(微信:qunideppt)：最优质的PPT资源库"/>
          <p:cNvSpPr/>
          <p:nvPr/>
        </p:nvSpPr>
        <p:spPr>
          <a:xfrm>
            <a:off x="3253753" y="2947165"/>
            <a:ext cx="309353" cy="309353"/>
          </a:xfrm>
          <a:prstGeom prst="plus">
            <a:avLst>
              <a:gd name="adj" fmla="val 41100"/>
            </a:avLst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t"/>
          <a:lstStyle/>
          <a:p>
            <a:pPr algn="ctr"/>
            <a:endParaRPr lang="en-US" sz="16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5595248" y="2947165"/>
            <a:ext cx="309353" cy="309353"/>
          </a:xfrm>
          <a:prstGeom prst="plus">
            <a:avLst>
              <a:gd name="adj" fmla="val 41100"/>
            </a:avLst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t"/>
          <a:lstStyle/>
          <a:p>
            <a:pPr algn="ctr"/>
            <a:endParaRPr lang="en-US" sz="16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8039069" y="2784304"/>
            <a:ext cx="482811" cy="614703"/>
          </a:xfrm>
          <a:prstGeom prst="mathEqual">
            <a:avLst>
              <a:gd name="adj1" fmla="val 8911"/>
              <a:gd name="adj2" fmla="val 11760"/>
            </a:avLst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t"/>
          <a:lstStyle/>
          <a:p>
            <a:pPr algn="ctr"/>
            <a:endParaRPr lang="en-US" sz="1600" b="1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3892515" y="2953354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1558254" y="2953354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6226776" y="2953354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9260929" y="2895371"/>
            <a:ext cx="1372819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2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1221483" y="4265910"/>
            <a:ext cx="2065052" cy="709995"/>
            <a:chOff x="4981719" y="4716932"/>
            <a:chExt cx="2338080" cy="709995"/>
          </a:xfrm>
        </p:grpSpPr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4981719" y="4716932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4985799" y="5002837"/>
              <a:ext cx="2334000" cy="4240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3530196" y="4265910"/>
            <a:ext cx="2065052" cy="709995"/>
            <a:chOff x="4981719" y="4716932"/>
            <a:chExt cx="2338080" cy="709995"/>
          </a:xfrm>
        </p:grpSpPr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4981719" y="4716932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4985799" y="5002837"/>
              <a:ext cx="2334000" cy="4240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5880659" y="4265910"/>
            <a:ext cx="2065052" cy="709995"/>
            <a:chOff x="4981719" y="4716932"/>
            <a:chExt cx="2338080" cy="709995"/>
          </a:xfrm>
        </p:grpSpPr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4981719" y="4716932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4985799" y="5002837"/>
              <a:ext cx="2334000" cy="4240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8944478" y="4651654"/>
            <a:ext cx="2065052" cy="709995"/>
            <a:chOff x="4981719" y="4716932"/>
            <a:chExt cx="2338080" cy="709995"/>
          </a:xfrm>
        </p:grpSpPr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4981719" y="4716932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4985799" y="5002837"/>
              <a:ext cx="2334000" cy="4240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4432109" y="254000"/>
            <a:ext cx="3327783" cy="584775"/>
            <a:chOff x="421449" y="355600"/>
            <a:chExt cx="3327783" cy="584775"/>
          </a:xfrm>
        </p:grpSpPr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421449" y="355600"/>
              <a:ext cx="3327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研究方法及过程</a:t>
              </a:r>
            </a:p>
          </p:txBody>
        </p:sp>
        <p:cxnSp>
          <p:nvCxnSpPr>
            <p:cNvPr id="43" name="出自【趣你的PPT】(微信:qunideppt)：最优质的PPT资源库"/>
            <p:cNvCxnSpPr/>
            <p:nvPr/>
          </p:nvCxnSpPr>
          <p:spPr>
            <a:xfrm>
              <a:off x="675640" y="940375"/>
              <a:ext cx="2799080" cy="0"/>
            </a:xfrm>
            <a:prstGeom prst="line">
              <a:avLst/>
            </a:prstGeom>
            <a:ln w="19050">
              <a:solidFill>
                <a:srgbClr val="5C622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555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出自【趣你的PPT】(微信:qunideppt)：最优质的PPT资源库"/>
          <p:cNvSpPr/>
          <p:nvPr/>
        </p:nvSpPr>
        <p:spPr>
          <a:xfrm>
            <a:off x="3824801" y="4719864"/>
            <a:ext cx="1140534" cy="114053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4175140" y="5066252"/>
            <a:ext cx="439856" cy="395289"/>
            <a:chOff x="5583238" y="3892551"/>
            <a:chExt cx="360363" cy="323850"/>
          </a:xfrm>
          <a:solidFill>
            <a:schemeClr val="bg1"/>
          </a:solidFill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11838" y="3892551"/>
              <a:ext cx="131763" cy="323850"/>
            </a:xfrm>
            <a:custGeom>
              <a:avLst/>
              <a:gdLst>
                <a:gd name="T0" fmla="*/ 17 w 83"/>
                <a:gd name="T1" fmla="*/ 57 h 204"/>
                <a:gd name="T2" fmla="*/ 0 w 83"/>
                <a:gd name="T3" fmla="*/ 57 h 204"/>
                <a:gd name="T4" fmla="*/ 43 w 83"/>
                <a:gd name="T5" fmla="*/ 0 h 204"/>
                <a:gd name="T6" fmla="*/ 83 w 83"/>
                <a:gd name="T7" fmla="*/ 57 h 204"/>
                <a:gd name="T8" fmla="*/ 67 w 83"/>
                <a:gd name="T9" fmla="*/ 57 h 204"/>
                <a:gd name="T10" fmla="*/ 67 w 83"/>
                <a:gd name="T11" fmla="*/ 204 h 204"/>
                <a:gd name="T12" fmla="*/ 17 w 83"/>
                <a:gd name="T13" fmla="*/ 204 h 204"/>
                <a:gd name="T14" fmla="*/ 17 w 83"/>
                <a:gd name="T15" fmla="*/ 5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204">
                  <a:moveTo>
                    <a:pt x="17" y="57"/>
                  </a:moveTo>
                  <a:lnTo>
                    <a:pt x="0" y="57"/>
                  </a:lnTo>
                  <a:lnTo>
                    <a:pt x="43" y="0"/>
                  </a:lnTo>
                  <a:lnTo>
                    <a:pt x="83" y="57"/>
                  </a:lnTo>
                  <a:lnTo>
                    <a:pt x="67" y="57"/>
                  </a:lnTo>
                  <a:lnTo>
                    <a:pt x="67" y="204"/>
                  </a:lnTo>
                  <a:lnTo>
                    <a:pt x="17" y="204"/>
                  </a:lnTo>
                  <a:lnTo>
                    <a:pt x="17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95951" y="3978276"/>
              <a:ext cx="131763" cy="238125"/>
            </a:xfrm>
            <a:custGeom>
              <a:avLst/>
              <a:gdLst>
                <a:gd name="T0" fmla="*/ 66 w 83"/>
                <a:gd name="T1" fmla="*/ 150 h 150"/>
                <a:gd name="T2" fmla="*/ 19 w 83"/>
                <a:gd name="T3" fmla="*/ 150 h 150"/>
                <a:gd name="T4" fmla="*/ 19 w 83"/>
                <a:gd name="T5" fmla="*/ 60 h 150"/>
                <a:gd name="T6" fmla="*/ 0 w 83"/>
                <a:gd name="T7" fmla="*/ 60 h 150"/>
                <a:gd name="T8" fmla="*/ 43 w 83"/>
                <a:gd name="T9" fmla="*/ 0 h 150"/>
                <a:gd name="T10" fmla="*/ 83 w 83"/>
                <a:gd name="T11" fmla="*/ 60 h 150"/>
                <a:gd name="T12" fmla="*/ 66 w 83"/>
                <a:gd name="T13" fmla="*/ 60 h 150"/>
                <a:gd name="T14" fmla="*/ 66 w 83"/>
                <a:gd name="T15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50">
                  <a:moveTo>
                    <a:pt x="66" y="150"/>
                  </a:moveTo>
                  <a:lnTo>
                    <a:pt x="19" y="150"/>
                  </a:lnTo>
                  <a:lnTo>
                    <a:pt x="19" y="60"/>
                  </a:lnTo>
                  <a:lnTo>
                    <a:pt x="0" y="60"/>
                  </a:lnTo>
                  <a:lnTo>
                    <a:pt x="43" y="0"/>
                  </a:lnTo>
                  <a:lnTo>
                    <a:pt x="83" y="60"/>
                  </a:lnTo>
                  <a:lnTo>
                    <a:pt x="66" y="60"/>
                  </a:lnTo>
                  <a:lnTo>
                    <a:pt x="66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83238" y="4068763"/>
              <a:ext cx="131763" cy="147638"/>
            </a:xfrm>
            <a:custGeom>
              <a:avLst/>
              <a:gdLst>
                <a:gd name="T0" fmla="*/ 17 w 83"/>
                <a:gd name="T1" fmla="*/ 57 h 93"/>
                <a:gd name="T2" fmla="*/ 0 w 83"/>
                <a:gd name="T3" fmla="*/ 57 h 93"/>
                <a:gd name="T4" fmla="*/ 43 w 83"/>
                <a:gd name="T5" fmla="*/ 0 h 93"/>
                <a:gd name="T6" fmla="*/ 83 w 83"/>
                <a:gd name="T7" fmla="*/ 57 h 93"/>
                <a:gd name="T8" fmla="*/ 66 w 83"/>
                <a:gd name="T9" fmla="*/ 57 h 93"/>
                <a:gd name="T10" fmla="*/ 66 w 83"/>
                <a:gd name="T11" fmla="*/ 93 h 93"/>
                <a:gd name="T12" fmla="*/ 17 w 83"/>
                <a:gd name="T13" fmla="*/ 93 h 93"/>
                <a:gd name="T14" fmla="*/ 17 w 83"/>
                <a:gd name="T15" fmla="*/ 5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93">
                  <a:moveTo>
                    <a:pt x="17" y="57"/>
                  </a:moveTo>
                  <a:lnTo>
                    <a:pt x="0" y="57"/>
                  </a:lnTo>
                  <a:lnTo>
                    <a:pt x="43" y="0"/>
                  </a:lnTo>
                  <a:lnTo>
                    <a:pt x="83" y="57"/>
                  </a:lnTo>
                  <a:lnTo>
                    <a:pt x="66" y="57"/>
                  </a:lnTo>
                  <a:lnTo>
                    <a:pt x="66" y="93"/>
                  </a:lnTo>
                  <a:lnTo>
                    <a:pt x="17" y="93"/>
                  </a:lnTo>
                  <a:lnTo>
                    <a:pt x="17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78496" y="3919597"/>
            <a:ext cx="1535468" cy="1828883"/>
          </a:xfrm>
          <a:custGeom>
            <a:avLst/>
            <a:gdLst>
              <a:gd name="T0" fmla="*/ 405 w 633"/>
              <a:gd name="T1" fmla="*/ 470 h 730"/>
              <a:gd name="T2" fmla="*/ 483 w 633"/>
              <a:gd name="T3" fmla="*/ 380 h 730"/>
              <a:gd name="T4" fmla="*/ 501 w 633"/>
              <a:gd name="T5" fmla="*/ 293 h 730"/>
              <a:gd name="T6" fmla="*/ 437 w 633"/>
              <a:gd name="T7" fmla="*/ 133 h 730"/>
              <a:gd name="T8" fmla="*/ 316 w 633"/>
              <a:gd name="T9" fmla="*/ 8 h 730"/>
              <a:gd name="T10" fmla="*/ 316 w 633"/>
              <a:gd name="T11" fmla="*/ 40 h 730"/>
              <a:gd name="T12" fmla="*/ 316 w 633"/>
              <a:gd name="T13" fmla="*/ 66 h 730"/>
              <a:gd name="T14" fmla="*/ 237 w 633"/>
              <a:gd name="T15" fmla="*/ 95 h 730"/>
              <a:gd name="T16" fmla="*/ 192 w 633"/>
              <a:gd name="T17" fmla="*/ 135 h 730"/>
              <a:gd name="T18" fmla="*/ 141 w 633"/>
              <a:gd name="T19" fmla="*/ 264 h 730"/>
              <a:gd name="T20" fmla="*/ 133 w 633"/>
              <a:gd name="T21" fmla="*/ 339 h 730"/>
              <a:gd name="T22" fmla="*/ 175 w 633"/>
              <a:gd name="T23" fmla="*/ 399 h 730"/>
              <a:gd name="T24" fmla="*/ 181 w 633"/>
              <a:gd name="T25" fmla="*/ 534 h 730"/>
              <a:gd name="T26" fmla="*/ 24 w 633"/>
              <a:gd name="T27" fmla="*/ 730 h 730"/>
              <a:gd name="T28" fmla="*/ 610 w 633"/>
              <a:gd name="T29" fmla="*/ 730 h 730"/>
              <a:gd name="T30" fmla="*/ 453 w 633"/>
              <a:gd name="T31" fmla="*/ 534 h 730"/>
              <a:gd name="T32" fmla="*/ 156 w 633"/>
              <a:gd name="T33" fmla="*/ 275 h 730"/>
              <a:gd name="T34" fmla="*/ 189 w 633"/>
              <a:gd name="T35" fmla="*/ 335 h 730"/>
              <a:gd name="T36" fmla="*/ 195 w 633"/>
              <a:gd name="T37" fmla="*/ 273 h 730"/>
              <a:gd name="T38" fmla="*/ 211 w 633"/>
              <a:gd name="T39" fmla="*/ 190 h 730"/>
              <a:gd name="T40" fmla="*/ 316 w 633"/>
              <a:gd name="T41" fmla="*/ 195 h 730"/>
              <a:gd name="T42" fmla="*/ 380 w 633"/>
              <a:gd name="T43" fmla="*/ 173 h 730"/>
              <a:gd name="T44" fmla="*/ 424 w 633"/>
              <a:gd name="T45" fmla="*/ 192 h 730"/>
              <a:gd name="T46" fmla="*/ 439 w 633"/>
              <a:gd name="T47" fmla="*/ 273 h 730"/>
              <a:gd name="T48" fmla="*/ 445 w 633"/>
              <a:gd name="T49" fmla="*/ 335 h 730"/>
              <a:gd name="T50" fmla="*/ 477 w 633"/>
              <a:gd name="T51" fmla="*/ 275 h 730"/>
              <a:gd name="T52" fmla="*/ 317 w 633"/>
              <a:gd name="T53" fmla="*/ 482 h 730"/>
              <a:gd name="T54" fmla="*/ 189 w 633"/>
              <a:gd name="T55" fmla="*/ 384 h 730"/>
              <a:gd name="T56" fmla="*/ 316 w 633"/>
              <a:gd name="T57" fmla="*/ 503 h 730"/>
              <a:gd name="T58" fmla="*/ 387 w 633"/>
              <a:gd name="T59" fmla="*/ 483 h 730"/>
              <a:gd name="T60" fmla="*/ 319 w 633"/>
              <a:gd name="T61" fmla="*/ 630 h 730"/>
              <a:gd name="T62" fmla="*/ 224 w 633"/>
              <a:gd name="T63" fmla="*/ 525 h 730"/>
              <a:gd name="T64" fmla="*/ 403 w 633"/>
              <a:gd name="T65" fmla="*/ 669 h 730"/>
              <a:gd name="T66" fmla="*/ 318 w 633"/>
              <a:gd name="T67" fmla="*/ 687 h 730"/>
              <a:gd name="T68" fmla="*/ 272 w 633"/>
              <a:gd name="T69" fmla="*/ 626 h 730"/>
              <a:gd name="T70" fmla="*/ 172 w 633"/>
              <a:gd name="T71" fmla="*/ 556 h 730"/>
              <a:gd name="T72" fmla="*/ 214 w 633"/>
              <a:gd name="T73" fmla="*/ 538 h 730"/>
              <a:gd name="T74" fmla="*/ 319 w 633"/>
              <a:gd name="T75" fmla="*/ 655 h 730"/>
              <a:gd name="T76" fmla="*/ 459 w 633"/>
              <a:gd name="T77" fmla="*/ 558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3" h="730">
                <a:moveTo>
                  <a:pt x="453" y="534"/>
                </a:moveTo>
                <a:cubicBezTo>
                  <a:pt x="420" y="520"/>
                  <a:pt x="408" y="498"/>
                  <a:pt x="405" y="470"/>
                </a:cubicBezTo>
                <a:cubicBezTo>
                  <a:pt x="427" y="452"/>
                  <a:pt x="445" y="427"/>
                  <a:pt x="458" y="399"/>
                </a:cubicBezTo>
                <a:cubicBezTo>
                  <a:pt x="468" y="395"/>
                  <a:pt x="476" y="389"/>
                  <a:pt x="483" y="380"/>
                </a:cubicBezTo>
                <a:cubicBezTo>
                  <a:pt x="491" y="369"/>
                  <a:pt x="497" y="355"/>
                  <a:pt x="500" y="339"/>
                </a:cubicBezTo>
                <a:cubicBezTo>
                  <a:pt x="503" y="324"/>
                  <a:pt x="504" y="308"/>
                  <a:pt x="501" y="293"/>
                </a:cubicBezTo>
                <a:cubicBezTo>
                  <a:pt x="500" y="282"/>
                  <a:pt x="497" y="272"/>
                  <a:pt x="492" y="263"/>
                </a:cubicBezTo>
                <a:cubicBezTo>
                  <a:pt x="486" y="212"/>
                  <a:pt x="466" y="165"/>
                  <a:pt x="437" y="133"/>
                </a:cubicBezTo>
                <a:cubicBezTo>
                  <a:pt x="431" y="125"/>
                  <a:pt x="424" y="118"/>
                  <a:pt x="417" y="112"/>
                </a:cubicBezTo>
                <a:cubicBezTo>
                  <a:pt x="439" y="56"/>
                  <a:pt x="386" y="0"/>
                  <a:pt x="316" y="8"/>
                </a:cubicBezTo>
                <a:cubicBezTo>
                  <a:pt x="307" y="9"/>
                  <a:pt x="297" y="11"/>
                  <a:pt x="288" y="14"/>
                </a:cubicBezTo>
                <a:cubicBezTo>
                  <a:pt x="300" y="20"/>
                  <a:pt x="310" y="30"/>
                  <a:pt x="316" y="40"/>
                </a:cubicBezTo>
                <a:cubicBezTo>
                  <a:pt x="320" y="49"/>
                  <a:pt x="321" y="58"/>
                  <a:pt x="316" y="68"/>
                </a:cubicBezTo>
                <a:cubicBezTo>
                  <a:pt x="316" y="67"/>
                  <a:pt x="316" y="67"/>
                  <a:pt x="316" y="66"/>
                </a:cubicBezTo>
                <a:cubicBezTo>
                  <a:pt x="291" y="0"/>
                  <a:pt x="212" y="20"/>
                  <a:pt x="211" y="42"/>
                </a:cubicBezTo>
                <a:cubicBezTo>
                  <a:pt x="231" y="57"/>
                  <a:pt x="237" y="71"/>
                  <a:pt x="237" y="95"/>
                </a:cubicBezTo>
                <a:cubicBezTo>
                  <a:pt x="214" y="95"/>
                  <a:pt x="206" y="79"/>
                  <a:pt x="197" y="56"/>
                </a:cubicBezTo>
                <a:cubicBezTo>
                  <a:pt x="185" y="82"/>
                  <a:pt x="184" y="110"/>
                  <a:pt x="192" y="135"/>
                </a:cubicBezTo>
                <a:cubicBezTo>
                  <a:pt x="164" y="167"/>
                  <a:pt x="144" y="210"/>
                  <a:pt x="141" y="254"/>
                </a:cubicBezTo>
                <a:cubicBezTo>
                  <a:pt x="141" y="258"/>
                  <a:pt x="141" y="261"/>
                  <a:pt x="141" y="264"/>
                </a:cubicBezTo>
                <a:cubicBezTo>
                  <a:pt x="137" y="273"/>
                  <a:pt x="134" y="283"/>
                  <a:pt x="132" y="293"/>
                </a:cubicBezTo>
                <a:cubicBezTo>
                  <a:pt x="130" y="308"/>
                  <a:pt x="130" y="324"/>
                  <a:pt x="133" y="339"/>
                </a:cubicBezTo>
                <a:cubicBezTo>
                  <a:pt x="136" y="355"/>
                  <a:pt x="142" y="369"/>
                  <a:pt x="151" y="380"/>
                </a:cubicBezTo>
                <a:cubicBezTo>
                  <a:pt x="157" y="389"/>
                  <a:pt x="166" y="395"/>
                  <a:pt x="175" y="399"/>
                </a:cubicBezTo>
                <a:cubicBezTo>
                  <a:pt x="188" y="427"/>
                  <a:pt x="206" y="452"/>
                  <a:pt x="228" y="470"/>
                </a:cubicBezTo>
                <a:cubicBezTo>
                  <a:pt x="225" y="498"/>
                  <a:pt x="214" y="520"/>
                  <a:pt x="181" y="534"/>
                </a:cubicBezTo>
                <a:cubicBezTo>
                  <a:pt x="106" y="565"/>
                  <a:pt x="0" y="574"/>
                  <a:pt x="3" y="668"/>
                </a:cubicBezTo>
                <a:cubicBezTo>
                  <a:pt x="3" y="688"/>
                  <a:pt x="11" y="709"/>
                  <a:pt x="24" y="730"/>
                </a:cubicBezTo>
                <a:cubicBezTo>
                  <a:pt x="316" y="730"/>
                  <a:pt x="316" y="730"/>
                  <a:pt x="316" y="730"/>
                </a:cubicBezTo>
                <a:cubicBezTo>
                  <a:pt x="610" y="730"/>
                  <a:pt x="610" y="730"/>
                  <a:pt x="610" y="730"/>
                </a:cubicBezTo>
                <a:cubicBezTo>
                  <a:pt x="622" y="709"/>
                  <a:pt x="630" y="688"/>
                  <a:pt x="631" y="668"/>
                </a:cubicBezTo>
                <a:cubicBezTo>
                  <a:pt x="633" y="574"/>
                  <a:pt x="528" y="565"/>
                  <a:pt x="453" y="534"/>
                </a:cubicBezTo>
                <a:close/>
                <a:moveTo>
                  <a:pt x="189" y="384"/>
                </a:moveTo>
                <a:cubicBezTo>
                  <a:pt x="154" y="378"/>
                  <a:pt x="140" y="313"/>
                  <a:pt x="156" y="275"/>
                </a:cubicBezTo>
                <a:cubicBezTo>
                  <a:pt x="157" y="275"/>
                  <a:pt x="158" y="274"/>
                  <a:pt x="158" y="274"/>
                </a:cubicBezTo>
                <a:cubicBezTo>
                  <a:pt x="182" y="259"/>
                  <a:pt x="189" y="329"/>
                  <a:pt x="189" y="335"/>
                </a:cubicBezTo>
                <a:cubicBezTo>
                  <a:pt x="189" y="360"/>
                  <a:pt x="216" y="369"/>
                  <a:pt x="210" y="352"/>
                </a:cubicBezTo>
                <a:cubicBezTo>
                  <a:pt x="204" y="334"/>
                  <a:pt x="196" y="307"/>
                  <a:pt x="195" y="273"/>
                </a:cubicBezTo>
                <a:cubicBezTo>
                  <a:pt x="195" y="272"/>
                  <a:pt x="195" y="272"/>
                  <a:pt x="195" y="271"/>
                </a:cubicBezTo>
                <a:cubicBezTo>
                  <a:pt x="194" y="245"/>
                  <a:pt x="200" y="216"/>
                  <a:pt x="211" y="190"/>
                </a:cubicBezTo>
                <a:cubicBezTo>
                  <a:pt x="215" y="185"/>
                  <a:pt x="218" y="180"/>
                  <a:pt x="223" y="177"/>
                </a:cubicBezTo>
                <a:cubicBezTo>
                  <a:pt x="244" y="194"/>
                  <a:pt x="275" y="202"/>
                  <a:pt x="316" y="195"/>
                </a:cubicBezTo>
                <a:cubicBezTo>
                  <a:pt x="335" y="191"/>
                  <a:pt x="356" y="185"/>
                  <a:pt x="379" y="174"/>
                </a:cubicBezTo>
                <a:cubicBezTo>
                  <a:pt x="380" y="174"/>
                  <a:pt x="380" y="173"/>
                  <a:pt x="380" y="173"/>
                </a:cubicBezTo>
                <a:cubicBezTo>
                  <a:pt x="405" y="167"/>
                  <a:pt x="412" y="175"/>
                  <a:pt x="423" y="191"/>
                </a:cubicBezTo>
                <a:cubicBezTo>
                  <a:pt x="423" y="191"/>
                  <a:pt x="423" y="191"/>
                  <a:pt x="424" y="192"/>
                </a:cubicBezTo>
                <a:cubicBezTo>
                  <a:pt x="434" y="216"/>
                  <a:pt x="440" y="243"/>
                  <a:pt x="440" y="269"/>
                </a:cubicBezTo>
                <a:cubicBezTo>
                  <a:pt x="439" y="270"/>
                  <a:pt x="439" y="272"/>
                  <a:pt x="439" y="273"/>
                </a:cubicBezTo>
                <a:cubicBezTo>
                  <a:pt x="438" y="307"/>
                  <a:pt x="430" y="334"/>
                  <a:pt x="424" y="352"/>
                </a:cubicBezTo>
                <a:cubicBezTo>
                  <a:pt x="418" y="369"/>
                  <a:pt x="445" y="360"/>
                  <a:pt x="445" y="335"/>
                </a:cubicBezTo>
                <a:cubicBezTo>
                  <a:pt x="445" y="329"/>
                  <a:pt x="452" y="259"/>
                  <a:pt x="476" y="274"/>
                </a:cubicBezTo>
                <a:cubicBezTo>
                  <a:pt x="476" y="274"/>
                  <a:pt x="477" y="274"/>
                  <a:pt x="477" y="275"/>
                </a:cubicBezTo>
                <a:cubicBezTo>
                  <a:pt x="494" y="313"/>
                  <a:pt x="480" y="378"/>
                  <a:pt x="445" y="384"/>
                </a:cubicBezTo>
                <a:cubicBezTo>
                  <a:pt x="421" y="440"/>
                  <a:pt x="377" y="482"/>
                  <a:pt x="317" y="482"/>
                </a:cubicBezTo>
                <a:cubicBezTo>
                  <a:pt x="316" y="482"/>
                  <a:pt x="316" y="482"/>
                  <a:pt x="316" y="482"/>
                </a:cubicBezTo>
                <a:cubicBezTo>
                  <a:pt x="256" y="482"/>
                  <a:pt x="213" y="440"/>
                  <a:pt x="189" y="384"/>
                </a:cubicBezTo>
                <a:close/>
                <a:moveTo>
                  <a:pt x="249" y="484"/>
                </a:moveTo>
                <a:cubicBezTo>
                  <a:pt x="268" y="496"/>
                  <a:pt x="291" y="502"/>
                  <a:pt x="316" y="503"/>
                </a:cubicBezTo>
                <a:cubicBezTo>
                  <a:pt x="317" y="503"/>
                  <a:pt x="317" y="503"/>
                  <a:pt x="317" y="503"/>
                </a:cubicBezTo>
                <a:cubicBezTo>
                  <a:pt x="343" y="503"/>
                  <a:pt x="366" y="496"/>
                  <a:pt x="387" y="483"/>
                </a:cubicBezTo>
                <a:cubicBezTo>
                  <a:pt x="391" y="500"/>
                  <a:pt x="401" y="518"/>
                  <a:pt x="414" y="532"/>
                </a:cubicBezTo>
                <a:cubicBezTo>
                  <a:pt x="374" y="581"/>
                  <a:pt x="346" y="601"/>
                  <a:pt x="319" y="630"/>
                </a:cubicBezTo>
                <a:cubicBezTo>
                  <a:pt x="318" y="629"/>
                  <a:pt x="317" y="629"/>
                  <a:pt x="316" y="628"/>
                </a:cubicBezTo>
                <a:cubicBezTo>
                  <a:pt x="292" y="612"/>
                  <a:pt x="262" y="579"/>
                  <a:pt x="224" y="525"/>
                </a:cubicBezTo>
                <a:cubicBezTo>
                  <a:pt x="235" y="513"/>
                  <a:pt x="244" y="498"/>
                  <a:pt x="249" y="484"/>
                </a:cubicBezTo>
                <a:close/>
                <a:moveTo>
                  <a:pt x="403" y="669"/>
                </a:moveTo>
                <a:cubicBezTo>
                  <a:pt x="391" y="655"/>
                  <a:pt x="383" y="631"/>
                  <a:pt x="362" y="619"/>
                </a:cubicBezTo>
                <a:cubicBezTo>
                  <a:pt x="344" y="631"/>
                  <a:pt x="321" y="669"/>
                  <a:pt x="318" y="687"/>
                </a:cubicBezTo>
                <a:cubicBezTo>
                  <a:pt x="318" y="684"/>
                  <a:pt x="317" y="680"/>
                  <a:pt x="316" y="677"/>
                </a:cubicBezTo>
                <a:cubicBezTo>
                  <a:pt x="308" y="654"/>
                  <a:pt x="281" y="635"/>
                  <a:pt x="272" y="626"/>
                </a:cubicBezTo>
                <a:cubicBezTo>
                  <a:pt x="252" y="635"/>
                  <a:pt x="246" y="653"/>
                  <a:pt x="233" y="670"/>
                </a:cubicBezTo>
                <a:cubicBezTo>
                  <a:pt x="220" y="653"/>
                  <a:pt x="183" y="602"/>
                  <a:pt x="172" y="556"/>
                </a:cubicBezTo>
                <a:cubicBezTo>
                  <a:pt x="187" y="553"/>
                  <a:pt x="201" y="545"/>
                  <a:pt x="213" y="535"/>
                </a:cubicBezTo>
                <a:cubicBezTo>
                  <a:pt x="213" y="536"/>
                  <a:pt x="214" y="537"/>
                  <a:pt x="214" y="538"/>
                </a:cubicBezTo>
                <a:cubicBezTo>
                  <a:pt x="240" y="574"/>
                  <a:pt x="285" y="626"/>
                  <a:pt x="316" y="652"/>
                </a:cubicBezTo>
                <a:cubicBezTo>
                  <a:pt x="317" y="653"/>
                  <a:pt x="318" y="654"/>
                  <a:pt x="319" y="655"/>
                </a:cubicBezTo>
                <a:cubicBezTo>
                  <a:pt x="351" y="612"/>
                  <a:pt x="388" y="581"/>
                  <a:pt x="425" y="541"/>
                </a:cubicBezTo>
                <a:cubicBezTo>
                  <a:pt x="435" y="549"/>
                  <a:pt x="446" y="555"/>
                  <a:pt x="459" y="558"/>
                </a:cubicBezTo>
                <a:cubicBezTo>
                  <a:pt x="446" y="592"/>
                  <a:pt x="425" y="648"/>
                  <a:pt x="403" y="669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/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5483342" y="2446951"/>
            <a:ext cx="1140534" cy="1140533"/>
            <a:chOff x="5487492" y="2446951"/>
            <a:chExt cx="1140534" cy="1140533"/>
          </a:xfrm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5487492" y="2446951"/>
              <a:ext cx="1140534" cy="1140533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0" name="出自【趣你的PPT】(微信:qunideppt)：最优质的PPT资源库"/>
            <p:cNvSpPr/>
            <p:nvPr/>
          </p:nvSpPr>
          <p:spPr>
            <a:xfrm>
              <a:off x="5755632" y="2807806"/>
              <a:ext cx="626948" cy="417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8847" y="15749"/>
                  </a:moveTo>
                  <a:lnTo>
                    <a:pt x="2701" y="15749"/>
                  </a:lnTo>
                  <a:lnTo>
                    <a:pt x="2701" y="1346"/>
                  </a:lnTo>
                  <a:lnTo>
                    <a:pt x="18847" y="1346"/>
                  </a:lnTo>
                  <a:cubicBezTo>
                    <a:pt x="18847" y="1346"/>
                    <a:pt x="18847" y="15749"/>
                    <a:pt x="18847" y="15749"/>
                  </a:cubicBezTo>
                  <a:close/>
                  <a:moveTo>
                    <a:pt x="0" y="20510"/>
                  </a:moveTo>
                  <a:cubicBezTo>
                    <a:pt x="0" y="20510"/>
                    <a:pt x="-26" y="21600"/>
                    <a:pt x="1603" y="21600"/>
                  </a:cubicBezTo>
                  <a:cubicBezTo>
                    <a:pt x="2568" y="21600"/>
                    <a:pt x="6216" y="21600"/>
                    <a:pt x="9032" y="21600"/>
                  </a:cubicBezTo>
                  <a:cubicBezTo>
                    <a:pt x="9032" y="21600"/>
                    <a:pt x="10576" y="21600"/>
                    <a:pt x="12515" y="21600"/>
                  </a:cubicBezTo>
                  <a:cubicBezTo>
                    <a:pt x="15331" y="21600"/>
                    <a:pt x="18979" y="21600"/>
                    <a:pt x="19943" y="21600"/>
                  </a:cubicBezTo>
                  <a:cubicBezTo>
                    <a:pt x="21574" y="21600"/>
                    <a:pt x="21547" y="20510"/>
                    <a:pt x="21547" y="20510"/>
                  </a:cubicBezTo>
                  <a:lnTo>
                    <a:pt x="19418" y="16436"/>
                  </a:lnTo>
                  <a:cubicBezTo>
                    <a:pt x="19512" y="16224"/>
                    <a:pt x="19569" y="15977"/>
                    <a:pt x="19569" y="15711"/>
                  </a:cubicBezTo>
                  <a:lnTo>
                    <a:pt x="19569" y="1384"/>
                  </a:lnTo>
                  <a:cubicBezTo>
                    <a:pt x="19569" y="621"/>
                    <a:pt x="19123" y="0"/>
                    <a:pt x="18571" y="0"/>
                  </a:cubicBezTo>
                  <a:lnTo>
                    <a:pt x="2977" y="0"/>
                  </a:lnTo>
                  <a:cubicBezTo>
                    <a:pt x="2425" y="0"/>
                    <a:pt x="1979" y="621"/>
                    <a:pt x="1979" y="1384"/>
                  </a:cubicBezTo>
                  <a:lnTo>
                    <a:pt x="1979" y="15711"/>
                  </a:lnTo>
                  <a:cubicBezTo>
                    <a:pt x="1979" y="15978"/>
                    <a:pt x="2035" y="16224"/>
                    <a:pt x="2129" y="16436"/>
                  </a:cubicBezTo>
                  <a:cubicBezTo>
                    <a:pt x="2129" y="16436"/>
                    <a:pt x="0" y="20510"/>
                    <a:pt x="0" y="2051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8" name="出自【趣你的PPT】(微信:qunideppt)：最优质的PPT资源库"/>
          <p:cNvSpPr/>
          <p:nvPr/>
        </p:nvSpPr>
        <p:spPr>
          <a:xfrm>
            <a:off x="6793633" y="3360593"/>
            <a:ext cx="1140534" cy="1140533"/>
          </a:xfrm>
          <a:prstGeom prst="ellipse">
            <a:avLst/>
          </a:prstGeom>
          <a:solidFill>
            <a:srgbClr val="A9D69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31590" y="3705602"/>
            <a:ext cx="524509" cy="434156"/>
          </a:xfrm>
          <a:custGeom>
            <a:avLst/>
            <a:gdLst>
              <a:gd name="T0" fmla="*/ 260 w 287"/>
              <a:gd name="T1" fmla="*/ 78 h 237"/>
              <a:gd name="T2" fmla="*/ 244 w 287"/>
              <a:gd name="T3" fmla="*/ 94 h 237"/>
              <a:gd name="T4" fmla="*/ 260 w 287"/>
              <a:gd name="T5" fmla="*/ 111 h 237"/>
              <a:gd name="T6" fmla="*/ 277 w 287"/>
              <a:gd name="T7" fmla="*/ 94 h 237"/>
              <a:gd name="T8" fmla="*/ 260 w 287"/>
              <a:gd name="T9" fmla="*/ 78 h 237"/>
              <a:gd name="T10" fmla="*/ 27 w 287"/>
              <a:gd name="T11" fmla="*/ 78 h 237"/>
              <a:gd name="T12" fmla="*/ 11 w 287"/>
              <a:gd name="T13" fmla="*/ 94 h 237"/>
              <a:gd name="T14" fmla="*/ 27 w 287"/>
              <a:gd name="T15" fmla="*/ 111 h 237"/>
              <a:gd name="T16" fmla="*/ 43 w 287"/>
              <a:gd name="T17" fmla="*/ 94 h 237"/>
              <a:gd name="T18" fmla="*/ 27 w 287"/>
              <a:gd name="T19" fmla="*/ 78 h 237"/>
              <a:gd name="T20" fmla="*/ 212 w 287"/>
              <a:gd name="T21" fmla="*/ 49 h 237"/>
              <a:gd name="T22" fmla="*/ 188 w 287"/>
              <a:gd name="T23" fmla="*/ 73 h 237"/>
              <a:gd name="T24" fmla="*/ 212 w 287"/>
              <a:gd name="T25" fmla="*/ 97 h 237"/>
              <a:gd name="T26" fmla="*/ 236 w 287"/>
              <a:gd name="T27" fmla="*/ 73 h 237"/>
              <a:gd name="T28" fmla="*/ 212 w 287"/>
              <a:gd name="T29" fmla="*/ 49 h 237"/>
              <a:gd name="T30" fmla="*/ 287 w 287"/>
              <a:gd name="T31" fmla="*/ 196 h 237"/>
              <a:gd name="T32" fmla="*/ 259 w 287"/>
              <a:gd name="T33" fmla="*/ 196 h 237"/>
              <a:gd name="T34" fmla="*/ 259 w 287"/>
              <a:gd name="T35" fmla="*/ 145 h 237"/>
              <a:gd name="T36" fmla="*/ 253 w 287"/>
              <a:gd name="T37" fmla="*/ 121 h 237"/>
              <a:gd name="T38" fmla="*/ 260 w 287"/>
              <a:gd name="T39" fmla="*/ 120 h 237"/>
              <a:gd name="T40" fmla="*/ 287 w 287"/>
              <a:gd name="T41" fmla="*/ 147 h 237"/>
              <a:gd name="T42" fmla="*/ 287 w 287"/>
              <a:gd name="T43" fmla="*/ 196 h 237"/>
              <a:gd name="T44" fmla="*/ 75 w 287"/>
              <a:gd name="T45" fmla="*/ 49 h 237"/>
              <a:gd name="T46" fmla="*/ 51 w 287"/>
              <a:gd name="T47" fmla="*/ 73 h 237"/>
              <a:gd name="T48" fmla="*/ 75 w 287"/>
              <a:gd name="T49" fmla="*/ 97 h 237"/>
              <a:gd name="T50" fmla="*/ 99 w 287"/>
              <a:gd name="T51" fmla="*/ 73 h 237"/>
              <a:gd name="T52" fmla="*/ 75 w 287"/>
              <a:gd name="T53" fmla="*/ 49 h 237"/>
              <a:gd name="T54" fmla="*/ 27 w 287"/>
              <a:gd name="T55" fmla="*/ 120 h 237"/>
              <a:gd name="T56" fmla="*/ 34 w 287"/>
              <a:gd name="T57" fmla="*/ 121 h 237"/>
              <a:gd name="T58" fmla="*/ 28 w 287"/>
              <a:gd name="T59" fmla="*/ 145 h 237"/>
              <a:gd name="T60" fmla="*/ 28 w 287"/>
              <a:gd name="T61" fmla="*/ 196 h 237"/>
              <a:gd name="T62" fmla="*/ 0 w 287"/>
              <a:gd name="T63" fmla="*/ 196 h 237"/>
              <a:gd name="T64" fmla="*/ 0 w 287"/>
              <a:gd name="T65" fmla="*/ 147 h 237"/>
              <a:gd name="T66" fmla="*/ 27 w 287"/>
              <a:gd name="T67" fmla="*/ 120 h 237"/>
              <a:gd name="T68" fmla="*/ 144 w 287"/>
              <a:gd name="T69" fmla="*/ 0 h 237"/>
              <a:gd name="T70" fmla="*/ 108 w 287"/>
              <a:gd name="T71" fmla="*/ 36 h 237"/>
              <a:gd name="T72" fmla="*/ 144 w 287"/>
              <a:gd name="T73" fmla="*/ 72 h 237"/>
              <a:gd name="T74" fmla="*/ 179 w 287"/>
              <a:gd name="T75" fmla="*/ 36 h 237"/>
              <a:gd name="T76" fmla="*/ 144 w 287"/>
              <a:gd name="T77" fmla="*/ 0 h 237"/>
              <a:gd name="T78" fmla="*/ 251 w 287"/>
              <a:gd name="T79" fmla="*/ 214 h 237"/>
              <a:gd name="T80" fmla="*/ 208 w 287"/>
              <a:gd name="T81" fmla="*/ 214 h 237"/>
              <a:gd name="T82" fmla="*/ 208 w 287"/>
              <a:gd name="T83" fmla="*/ 137 h 237"/>
              <a:gd name="T84" fmla="*/ 201 w 287"/>
              <a:gd name="T85" fmla="*/ 108 h 237"/>
              <a:gd name="T86" fmla="*/ 212 w 287"/>
              <a:gd name="T87" fmla="*/ 106 h 237"/>
              <a:gd name="T88" fmla="*/ 251 w 287"/>
              <a:gd name="T89" fmla="*/ 145 h 237"/>
              <a:gd name="T90" fmla="*/ 251 w 287"/>
              <a:gd name="T91" fmla="*/ 214 h 237"/>
              <a:gd name="T92" fmla="*/ 79 w 287"/>
              <a:gd name="T93" fmla="*/ 137 h 237"/>
              <a:gd name="T94" fmla="*/ 79 w 287"/>
              <a:gd name="T95" fmla="*/ 214 h 237"/>
              <a:gd name="T96" fmla="*/ 37 w 287"/>
              <a:gd name="T97" fmla="*/ 214 h 237"/>
              <a:gd name="T98" fmla="*/ 37 w 287"/>
              <a:gd name="T99" fmla="*/ 145 h 237"/>
              <a:gd name="T100" fmla="*/ 75 w 287"/>
              <a:gd name="T101" fmla="*/ 106 h 237"/>
              <a:gd name="T102" fmla="*/ 86 w 287"/>
              <a:gd name="T103" fmla="*/ 108 h 237"/>
              <a:gd name="T104" fmla="*/ 79 w 287"/>
              <a:gd name="T105" fmla="*/ 137 h 237"/>
              <a:gd name="T106" fmla="*/ 88 w 287"/>
              <a:gd name="T107" fmla="*/ 237 h 237"/>
              <a:gd name="T108" fmla="*/ 200 w 287"/>
              <a:gd name="T109" fmla="*/ 237 h 237"/>
              <a:gd name="T110" fmla="*/ 200 w 287"/>
              <a:gd name="T111" fmla="*/ 137 h 237"/>
              <a:gd name="T112" fmla="*/ 144 w 287"/>
              <a:gd name="T113" fmla="*/ 81 h 237"/>
              <a:gd name="T114" fmla="*/ 88 w 287"/>
              <a:gd name="T115" fmla="*/ 137 h 237"/>
              <a:gd name="T116" fmla="*/ 88 w 287"/>
              <a:gd name="T117" fmla="*/ 237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7" h="237">
                <a:moveTo>
                  <a:pt x="260" y="78"/>
                </a:moveTo>
                <a:cubicBezTo>
                  <a:pt x="251" y="78"/>
                  <a:pt x="244" y="85"/>
                  <a:pt x="244" y="94"/>
                </a:cubicBezTo>
                <a:cubicBezTo>
                  <a:pt x="244" y="103"/>
                  <a:pt x="251" y="111"/>
                  <a:pt x="260" y="111"/>
                </a:cubicBezTo>
                <a:cubicBezTo>
                  <a:pt x="269" y="111"/>
                  <a:pt x="277" y="103"/>
                  <a:pt x="277" y="94"/>
                </a:cubicBezTo>
                <a:cubicBezTo>
                  <a:pt x="277" y="85"/>
                  <a:pt x="269" y="78"/>
                  <a:pt x="260" y="78"/>
                </a:cubicBezTo>
                <a:close/>
                <a:moveTo>
                  <a:pt x="27" y="78"/>
                </a:moveTo>
                <a:cubicBezTo>
                  <a:pt x="18" y="78"/>
                  <a:pt x="11" y="85"/>
                  <a:pt x="11" y="94"/>
                </a:cubicBezTo>
                <a:cubicBezTo>
                  <a:pt x="11" y="103"/>
                  <a:pt x="18" y="111"/>
                  <a:pt x="27" y="111"/>
                </a:cubicBezTo>
                <a:cubicBezTo>
                  <a:pt x="36" y="111"/>
                  <a:pt x="43" y="103"/>
                  <a:pt x="43" y="94"/>
                </a:cubicBezTo>
                <a:cubicBezTo>
                  <a:pt x="43" y="85"/>
                  <a:pt x="36" y="78"/>
                  <a:pt x="27" y="78"/>
                </a:cubicBezTo>
                <a:close/>
                <a:moveTo>
                  <a:pt x="212" y="49"/>
                </a:moveTo>
                <a:cubicBezTo>
                  <a:pt x="199" y="49"/>
                  <a:pt x="188" y="59"/>
                  <a:pt x="188" y="73"/>
                </a:cubicBezTo>
                <a:cubicBezTo>
                  <a:pt x="188" y="86"/>
                  <a:pt x="199" y="97"/>
                  <a:pt x="212" y="97"/>
                </a:cubicBezTo>
                <a:cubicBezTo>
                  <a:pt x="225" y="97"/>
                  <a:pt x="236" y="86"/>
                  <a:pt x="236" y="73"/>
                </a:cubicBezTo>
                <a:cubicBezTo>
                  <a:pt x="236" y="59"/>
                  <a:pt x="225" y="49"/>
                  <a:pt x="212" y="49"/>
                </a:cubicBezTo>
                <a:close/>
                <a:moveTo>
                  <a:pt x="287" y="196"/>
                </a:moveTo>
                <a:cubicBezTo>
                  <a:pt x="259" y="196"/>
                  <a:pt x="259" y="196"/>
                  <a:pt x="259" y="196"/>
                </a:cubicBezTo>
                <a:cubicBezTo>
                  <a:pt x="259" y="145"/>
                  <a:pt x="259" y="145"/>
                  <a:pt x="259" y="145"/>
                </a:cubicBezTo>
                <a:cubicBezTo>
                  <a:pt x="259" y="136"/>
                  <a:pt x="257" y="128"/>
                  <a:pt x="253" y="121"/>
                </a:cubicBezTo>
                <a:cubicBezTo>
                  <a:pt x="255" y="120"/>
                  <a:pt x="258" y="120"/>
                  <a:pt x="260" y="120"/>
                </a:cubicBezTo>
                <a:cubicBezTo>
                  <a:pt x="275" y="120"/>
                  <a:pt x="287" y="132"/>
                  <a:pt x="287" y="147"/>
                </a:cubicBezTo>
                <a:lnTo>
                  <a:pt x="287" y="196"/>
                </a:lnTo>
                <a:close/>
                <a:moveTo>
                  <a:pt x="75" y="49"/>
                </a:moveTo>
                <a:cubicBezTo>
                  <a:pt x="62" y="49"/>
                  <a:pt x="51" y="59"/>
                  <a:pt x="51" y="73"/>
                </a:cubicBezTo>
                <a:cubicBezTo>
                  <a:pt x="51" y="86"/>
                  <a:pt x="62" y="97"/>
                  <a:pt x="75" y="97"/>
                </a:cubicBezTo>
                <a:cubicBezTo>
                  <a:pt x="88" y="97"/>
                  <a:pt x="99" y="86"/>
                  <a:pt x="99" y="73"/>
                </a:cubicBezTo>
                <a:cubicBezTo>
                  <a:pt x="99" y="59"/>
                  <a:pt x="88" y="49"/>
                  <a:pt x="75" y="49"/>
                </a:cubicBezTo>
                <a:close/>
                <a:moveTo>
                  <a:pt x="27" y="120"/>
                </a:moveTo>
                <a:cubicBezTo>
                  <a:pt x="29" y="120"/>
                  <a:pt x="32" y="120"/>
                  <a:pt x="34" y="121"/>
                </a:cubicBezTo>
                <a:cubicBezTo>
                  <a:pt x="30" y="128"/>
                  <a:pt x="28" y="136"/>
                  <a:pt x="28" y="145"/>
                </a:cubicBezTo>
                <a:cubicBezTo>
                  <a:pt x="28" y="196"/>
                  <a:pt x="28" y="196"/>
                  <a:pt x="28" y="196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32"/>
                  <a:pt x="12" y="120"/>
                  <a:pt x="27" y="120"/>
                </a:cubicBezTo>
                <a:close/>
                <a:moveTo>
                  <a:pt x="144" y="0"/>
                </a:moveTo>
                <a:cubicBezTo>
                  <a:pt x="124" y="0"/>
                  <a:pt x="108" y="16"/>
                  <a:pt x="108" y="36"/>
                </a:cubicBezTo>
                <a:cubicBezTo>
                  <a:pt x="108" y="56"/>
                  <a:pt x="124" y="72"/>
                  <a:pt x="144" y="72"/>
                </a:cubicBezTo>
                <a:cubicBezTo>
                  <a:pt x="163" y="72"/>
                  <a:pt x="179" y="56"/>
                  <a:pt x="179" y="36"/>
                </a:cubicBezTo>
                <a:cubicBezTo>
                  <a:pt x="179" y="16"/>
                  <a:pt x="163" y="0"/>
                  <a:pt x="144" y="0"/>
                </a:cubicBezTo>
                <a:close/>
                <a:moveTo>
                  <a:pt x="251" y="214"/>
                </a:moveTo>
                <a:cubicBezTo>
                  <a:pt x="208" y="214"/>
                  <a:pt x="208" y="214"/>
                  <a:pt x="208" y="214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08" y="127"/>
                  <a:pt x="206" y="117"/>
                  <a:pt x="201" y="108"/>
                </a:cubicBezTo>
                <a:cubicBezTo>
                  <a:pt x="205" y="107"/>
                  <a:pt x="208" y="106"/>
                  <a:pt x="212" y="106"/>
                </a:cubicBezTo>
                <a:cubicBezTo>
                  <a:pt x="233" y="106"/>
                  <a:pt x="251" y="124"/>
                  <a:pt x="251" y="145"/>
                </a:cubicBezTo>
                <a:lnTo>
                  <a:pt x="251" y="214"/>
                </a:lnTo>
                <a:close/>
                <a:moveTo>
                  <a:pt x="79" y="137"/>
                </a:moveTo>
                <a:cubicBezTo>
                  <a:pt x="79" y="214"/>
                  <a:pt x="79" y="214"/>
                  <a:pt x="79" y="214"/>
                </a:cubicBezTo>
                <a:cubicBezTo>
                  <a:pt x="37" y="214"/>
                  <a:pt x="37" y="214"/>
                  <a:pt x="37" y="214"/>
                </a:cubicBezTo>
                <a:cubicBezTo>
                  <a:pt x="37" y="145"/>
                  <a:pt x="37" y="145"/>
                  <a:pt x="37" y="145"/>
                </a:cubicBezTo>
                <a:cubicBezTo>
                  <a:pt x="37" y="124"/>
                  <a:pt x="54" y="106"/>
                  <a:pt x="75" y="106"/>
                </a:cubicBezTo>
                <a:cubicBezTo>
                  <a:pt x="79" y="106"/>
                  <a:pt x="83" y="107"/>
                  <a:pt x="86" y="108"/>
                </a:cubicBezTo>
                <a:cubicBezTo>
                  <a:pt x="81" y="117"/>
                  <a:pt x="79" y="127"/>
                  <a:pt x="79" y="137"/>
                </a:cubicBezTo>
                <a:close/>
                <a:moveTo>
                  <a:pt x="88" y="237"/>
                </a:moveTo>
                <a:cubicBezTo>
                  <a:pt x="200" y="237"/>
                  <a:pt x="200" y="237"/>
                  <a:pt x="200" y="237"/>
                </a:cubicBezTo>
                <a:cubicBezTo>
                  <a:pt x="200" y="137"/>
                  <a:pt x="200" y="137"/>
                  <a:pt x="200" y="137"/>
                </a:cubicBezTo>
                <a:cubicBezTo>
                  <a:pt x="200" y="106"/>
                  <a:pt x="174" y="81"/>
                  <a:pt x="144" y="81"/>
                </a:cubicBezTo>
                <a:cubicBezTo>
                  <a:pt x="113" y="81"/>
                  <a:pt x="88" y="106"/>
                  <a:pt x="88" y="137"/>
                </a:cubicBezTo>
                <a:lnTo>
                  <a:pt x="88" y="2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7231656" y="4719863"/>
            <a:ext cx="1140534" cy="114053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2" name="Group 61出自【趣你的PPT】(微信:qunideppt)：最优质的PPT资源库"/>
          <p:cNvGrpSpPr/>
          <p:nvPr/>
        </p:nvGrpSpPr>
        <p:grpSpPr>
          <a:xfrm>
            <a:off x="7572985" y="5063525"/>
            <a:ext cx="467425" cy="453208"/>
            <a:chOff x="4411266" y="2303265"/>
            <a:chExt cx="325040" cy="315154"/>
          </a:xfrm>
          <a:solidFill>
            <a:schemeClr val="bg1"/>
          </a:solidFill>
        </p:grpSpPr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1266" y="2336007"/>
              <a:ext cx="291108" cy="282412"/>
            </a:xfrm>
            <a:custGeom>
              <a:avLst/>
              <a:gdLst>
                <a:gd name="T0" fmla="*/ 417 w 21600"/>
                <a:gd name="T1" fmla="*/ 102 h 21600"/>
                <a:gd name="T2" fmla="*/ 384 w 21600"/>
                <a:gd name="T3" fmla="*/ 65 h 21600"/>
                <a:gd name="T4" fmla="*/ 316 w 21600"/>
                <a:gd name="T5" fmla="*/ 0 h 21600"/>
                <a:gd name="T6" fmla="*/ 283 w 21600"/>
                <a:gd name="T7" fmla="*/ 33 h 21600"/>
                <a:gd name="T8" fmla="*/ 149 w 21600"/>
                <a:gd name="T9" fmla="*/ 102 h 21600"/>
                <a:gd name="T10" fmla="*/ 0 w 21600"/>
                <a:gd name="T11" fmla="*/ 465 h 21600"/>
                <a:gd name="T12" fmla="*/ 182 w 21600"/>
                <a:gd name="T13" fmla="*/ 265 h 21600"/>
                <a:gd name="T14" fmla="*/ 182 w 21600"/>
                <a:gd name="T15" fmla="*/ 265 h 21600"/>
                <a:gd name="T16" fmla="*/ 197 w 21600"/>
                <a:gd name="T17" fmla="*/ 181 h 21600"/>
                <a:gd name="T18" fmla="*/ 302 w 21600"/>
                <a:gd name="T19" fmla="*/ 181 h 21600"/>
                <a:gd name="T20" fmla="*/ 302 w 21600"/>
                <a:gd name="T21" fmla="*/ 283 h 21600"/>
                <a:gd name="T22" fmla="*/ 216 w 21600"/>
                <a:gd name="T23" fmla="*/ 297 h 21600"/>
                <a:gd name="T24" fmla="*/ 216 w 21600"/>
                <a:gd name="T25" fmla="*/ 297 h 21600"/>
                <a:gd name="T26" fmla="*/ 10 w 21600"/>
                <a:gd name="T27" fmla="*/ 474 h 21600"/>
                <a:gd name="T28" fmla="*/ 384 w 21600"/>
                <a:gd name="T29" fmla="*/ 330 h 21600"/>
                <a:gd name="T30" fmla="*/ 451 w 21600"/>
                <a:gd name="T31" fmla="*/ 200 h 21600"/>
                <a:gd name="T32" fmla="*/ 489 w 21600"/>
                <a:gd name="T33" fmla="*/ 167 h 21600"/>
                <a:gd name="T34" fmla="*/ 417 w 21600"/>
                <a:gd name="T35" fmla="*/ 102 h 21600"/>
                <a:gd name="T36" fmla="*/ 417 w 21600"/>
                <a:gd name="T37" fmla="*/ 102 h 2160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1600" h="21600">
                  <a:moveTo>
                    <a:pt x="18424" y="4659"/>
                  </a:moveTo>
                  <a:cubicBezTo>
                    <a:pt x="16941" y="2965"/>
                    <a:pt x="16941" y="2965"/>
                    <a:pt x="16941" y="2965"/>
                  </a:cubicBezTo>
                  <a:cubicBezTo>
                    <a:pt x="13976" y="0"/>
                    <a:pt x="13976" y="0"/>
                    <a:pt x="13976" y="0"/>
                  </a:cubicBezTo>
                  <a:cubicBezTo>
                    <a:pt x="13976" y="0"/>
                    <a:pt x="13976" y="0"/>
                    <a:pt x="12494" y="1482"/>
                  </a:cubicBezTo>
                  <a:cubicBezTo>
                    <a:pt x="11012" y="2965"/>
                    <a:pt x="6565" y="4659"/>
                    <a:pt x="6565" y="4659"/>
                  </a:cubicBezTo>
                  <a:cubicBezTo>
                    <a:pt x="0" y="21176"/>
                    <a:pt x="0" y="21176"/>
                    <a:pt x="0" y="21176"/>
                  </a:cubicBezTo>
                  <a:cubicBezTo>
                    <a:pt x="8047" y="12071"/>
                    <a:pt x="8047" y="12071"/>
                    <a:pt x="8047" y="12071"/>
                  </a:cubicBezTo>
                  <a:cubicBezTo>
                    <a:pt x="7624" y="10800"/>
                    <a:pt x="7835" y="9318"/>
                    <a:pt x="8682" y="8259"/>
                  </a:cubicBezTo>
                  <a:cubicBezTo>
                    <a:pt x="9953" y="6988"/>
                    <a:pt x="12071" y="6988"/>
                    <a:pt x="13341" y="8259"/>
                  </a:cubicBezTo>
                  <a:cubicBezTo>
                    <a:pt x="14400" y="9529"/>
                    <a:pt x="14400" y="11647"/>
                    <a:pt x="13341" y="12918"/>
                  </a:cubicBezTo>
                  <a:cubicBezTo>
                    <a:pt x="12282" y="13765"/>
                    <a:pt x="10800" y="13976"/>
                    <a:pt x="9529" y="13553"/>
                  </a:cubicBezTo>
                  <a:cubicBezTo>
                    <a:pt x="424" y="21600"/>
                    <a:pt x="424" y="21600"/>
                    <a:pt x="424" y="21600"/>
                  </a:cubicBezTo>
                  <a:cubicBezTo>
                    <a:pt x="16941" y="15035"/>
                    <a:pt x="16941" y="15035"/>
                    <a:pt x="16941" y="15035"/>
                  </a:cubicBezTo>
                  <a:cubicBezTo>
                    <a:pt x="16941" y="15035"/>
                    <a:pt x="18424" y="10588"/>
                    <a:pt x="19906" y="9106"/>
                  </a:cubicBezTo>
                  <a:cubicBezTo>
                    <a:pt x="21600" y="7624"/>
                    <a:pt x="21600" y="7624"/>
                    <a:pt x="21600" y="7624"/>
                  </a:cubicBezTo>
                  <a:lnTo>
                    <a:pt x="18424" y="4659"/>
                  </a:lnTo>
                  <a:close/>
                  <a:moveTo>
                    <a:pt x="18424" y="4659"/>
                  </a:moveTo>
                </a:path>
              </a:pathLst>
            </a:custGeom>
            <a:grpFill/>
            <a:ln>
              <a:noFill/>
            </a:ln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9625" y="2303265"/>
              <a:ext cx="116681" cy="113109"/>
            </a:xfrm>
            <a:custGeom>
              <a:avLst/>
              <a:gdLst>
                <a:gd name="T0" fmla="*/ 24 w 21600"/>
                <a:gd name="T1" fmla="*/ 0 h 21600"/>
                <a:gd name="T2" fmla="*/ 196 w 21600"/>
                <a:gd name="T3" fmla="*/ 167 h 21600"/>
                <a:gd name="T4" fmla="*/ 172 w 21600"/>
                <a:gd name="T5" fmla="*/ 190 h 21600"/>
                <a:gd name="T6" fmla="*/ 0 w 21600"/>
                <a:gd name="T7" fmla="*/ 23 h 21600"/>
                <a:gd name="T8" fmla="*/ 24 w 21600"/>
                <a:gd name="T9" fmla="*/ 0 h 21600"/>
                <a:gd name="T10" fmla="*/ 24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667" y="0"/>
                  </a:moveTo>
                  <a:lnTo>
                    <a:pt x="21600" y="18933"/>
                  </a:lnTo>
                  <a:lnTo>
                    <a:pt x="18933" y="21600"/>
                  </a:lnTo>
                  <a:lnTo>
                    <a:pt x="0" y="2667"/>
                  </a:lnTo>
                  <a:lnTo>
                    <a:pt x="2667" y="0"/>
                  </a:lnTo>
                  <a:close/>
                  <a:moveTo>
                    <a:pt x="2667" y="0"/>
                  </a:moveTo>
                </a:path>
              </a:pathLst>
            </a:custGeom>
            <a:grpFill/>
            <a:ln>
              <a:noFill/>
            </a:ln>
            <a:extLst/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5" name="出自【趣你的PPT】(微信:qunideppt)：最优质的PPT资源库"/>
          <p:cNvSpPr/>
          <p:nvPr/>
        </p:nvSpPr>
        <p:spPr>
          <a:xfrm>
            <a:off x="4252050" y="3360593"/>
            <a:ext cx="1140534" cy="1140533"/>
          </a:xfrm>
          <a:prstGeom prst="ellipse">
            <a:avLst/>
          </a:prstGeom>
          <a:solidFill>
            <a:srgbClr val="A9D69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5" name="Group 64出自【趣你的PPT】(微信:qunideppt)：最优质的PPT资源库"/>
          <p:cNvGrpSpPr/>
          <p:nvPr/>
        </p:nvGrpSpPr>
        <p:grpSpPr>
          <a:xfrm>
            <a:off x="4565674" y="3639786"/>
            <a:ext cx="537185" cy="596560"/>
            <a:chOff x="7502526" y="2405063"/>
            <a:chExt cx="301625" cy="334964"/>
          </a:xfrm>
          <a:solidFill>
            <a:schemeClr val="bg1"/>
          </a:solidFill>
        </p:grpSpPr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08901" y="2405063"/>
              <a:ext cx="95250" cy="90488"/>
            </a:xfrm>
            <a:custGeom>
              <a:avLst/>
              <a:gdLst>
                <a:gd name="T0" fmla="*/ 19 w 25"/>
                <a:gd name="T1" fmla="*/ 24 h 24"/>
                <a:gd name="T2" fmla="*/ 21 w 25"/>
                <a:gd name="T3" fmla="*/ 22 h 24"/>
                <a:gd name="T4" fmla="*/ 19 w 25"/>
                <a:gd name="T5" fmla="*/ 4 h 24"/>
                <a:gd name="T6" fmla="*/ 0 w 25"/>
                <a:gd name="T7" fmla="*/ 7 h 24"/>
                <a:gd name="T8" fmla="*/ 0 w 25"/>
                <a:gd name="T9" fmla="*/ 8 h 24"/>
                <a:gd name="T10" fmla="*/ 19 w 25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19" y="24"/>
                  </a:moveTo>
                  <a:cubicBezTo>
                    <a:pt x="20" y="23"/>
                    <a:pt x="20" y="23"/>
                    <a:pt x="21" y="22"/>
                  </a:cubicBezTo>
                  <a:cubicBezTo>
                    <a:pt x="25" y="17"/>
                    <a:pt x="24" y="8"/>
                    <a:pt x="19" y="4"/>
                  </a:cubicBezTo>
                  <a:cubicBezTo>
                    <a:pt x="13" y="0"/>
                    <a:pt x="5" y="1"/>
                    <a:pt x="0" y="7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8" y="11"/>
                    <a:pt x="15" y="17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518404" y="2438402"/>
              <a:ext cx="274638" cy="301625"/>
            </a:xfrm>
            <a:custGeom>
              <a:avLst/>
              <a:gdLst>
                <a:gd name="T0" fmla="*/ 43 w 73"/>
                <a:gd name="T1" fmla="*/ 0 h 80"/>
                <a:gd name="T2" fmla="*/ 42 w 73"/>
                <a:gd name="T3" fmla="*/ 0 h 80"/>
                <a:gd name="T4" fmla="*/ 42 w 73"/>
                <a:gd name="T5" fmla="*/ 0 h 80"/>
                <a:gd name="T6" fmla="*/ 41 w 73"/>
                <a:gd name="T7" fmla="*/ 0 h 80"/>
                <a:gd name="T8" fmla="*/ 41 w 73"/>
                <a:gd name="T9" fmla="*/ 0 h 80"/>
                <a:gd name="T10" fmla="*/ 40 w 73"/>
                <a:gd name="T11" fmla="*/ 0 h 80"/>
                <a:gd name="T12" fmla="*/ 40 w 73"/>
                <a:gd name="T13" fmla="*/ 0 h 80"/>
                <a:gd name="T14" fmla="*/ 39 w 73"/>
                <a:gd name="T15" fmla="*/ 0 h 80"/>
                <a:gd name="T16" fmla="*/ 39 w 73"/>
                <a:gd name="T17" fmla="*/ 0 h 80"/>
                <a:gd name="T18" fmla="*/ 38 w 73"/>
                <a:gd name="T19" fmla="*/ 0 h 80"/>
                <a:gd name="T20" fmla="*/ 38 w 73"/>
                <a:gd name="T21" fmla="*/ 0 h 80"/>
                <a:gd name="T22" fmla="*/ 37 w 73"/>
                <a:gd name="T23" fmla="*/ 0 h 80"/>
                <a:gd name="T24" fmla="*/ 36 w 73"/>
                <a:gd name="T25" fmla="*/ 0 h 80"/>
                <a:gd name="T26" fmla="*/ 35 w 73"/>
                <a:gd name="T27" fmla="*/ 0 h 80"/>
                <a:gd name="T28" fmla="*/ 34 w 73"/>
                <a:gd name="T29" fmla="*/ 0 h 80"/>
                <a:gd name="T30" fmla="*/ 33 w 73"/>
                <a:gd name="T31" fmla="*/ 0 h 80"/>
                <a:gd name="T32" fmla="*/ 32 w 73"/>
                <a:gd name="T33" fmla="*/ 0 h 80"/>
                <a:gd name="T34" fmla="*/ 32 w 73"/>
                <a:gd name="T35" fmla="*/ 0 h 80"/>
                <a:gd name="T36" fmla="*/ 32 w 73"/>
                <a:gd name="T37" fmla="*/ 0 h 80"/>
                <a:gd name="T38" fmla="*/ 32 w 73"/>
                <a:gd name="T39" fmla="*/ 0 h 80"/>
                <a:gd name="T40" fmla="*/ 31 w 73"/>
                <a:gd name="T41" fmla="*/ 0 h 80"/>
                <a:gd name="T42" fmla="*/ 31 w 73"/>
                <a:gd name="T43" fmla="*/ 0 h 80"/>
                <a:gd name="T44" fmla="*/ 30 w 73"/>
                <a:gd name="T45" fmla="*/ 0 h 80"/>
                <a:gd name="T46" fmla="*/ 0 w 73"/>
                <a:gd name="T47" fmla="*/ 37 h 80"/>
                <a:gd name="T48" fmla="*/ 12 w 73"/>
                <a:gd name="T49" fmla="*/ 64 h 80"/>
                <a:gd name="T50" fmla="*/ 7 w 73"/>
                <a:gd name="T51" fmla="*/ 69 h 80"/>
                <a:gd name="T52" fmla="*/ 7 w 73"/>
                <a:gd name="T53" fmla="*/ 77 h 80"/>
                <a:gd name="T54" fmla="*/ 14 w 73"/>
                <a:gd name="T55" fmla="*/ 77 h 80"/>
                <a:gd name="T56" fmla="*/ 21 w 73"/>
                <a:gd name="T57" fmla="*/ 70 h 80"/>
                <a:gd name="T58" fmla="*/ 36 w 73"/>
                <a:gd name="T59" fmla="*/ 73 h 80"/>
                <a:gd name="T60" fmla="*/ 52 w 73"/>
                <a:gd name="T61" fmla="*/ 70 h 80"/>
                <a:gd name="T62" fmla="*/ 58 w 73"/>
                <a:gd name="T63" fmla="*/ 77 h 80"/>
                <a:gd name="T64" fmla="*/ 66 w 73"/>
                <a:gd name="T65" fmla="*/ 77 h 80"/>
                <a:gd name="T66" fmla="*/ 66 w 73"/>
                <a:gd name="T67" fmla="*/ 69 h 80"/>
                <a:gd name="T68" fmla="*/ 61 w 73"/>
                <a:gd name="T69" fmla="*/ 64 h 80"/>
                <a:gd name="T70" fmla="*/ 73 w 73"/>
                <a:gd name="T71" fmla="*/ 37 h 80"/>
                <a:gd name="T72" fmla="*/ 43 w 73"/>
                <a:gd name="T73" fmla="*/ 0 h 80"/>
                <a:gd name="T74" fmla="*/ 36 w 73"/>
                <a:gd name="T75" fmla="*/ 65 h 80"/>
                <a:gd name="T76" fmla="*/ 8 w 73"/>
                <a:gd name="T77" fmla="*/ 37 h 80"/>
                <a:gd name="T78" fmla="*/ 36 w 73"/>
                <a:gd name="T79" fmla="*/ 8 h 80"/>
                <a:gd name="T80" fmla="*/ 64 w 73"/>
                <a:gd name="T81" fmla="*/ 37 h 80"/>
                <a:gd name="T82" fmla="*/ 36 w 73"/>
                <a:gd name="T83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3" h="80">
                  <a:moveTo>
                    <a:pt x="43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7" y="0"/>
                  </a:cubicBezTo>
                  <a:cubicBezTo>
                    <a:pt x="37" y="0"/>
                    <a:pt x="37" y="0"/>
                    <a:pt x="36" y="0"/>
                  </a:cubicBezTo>
                  <a:cubicBezTo>
                    <a:pt x="36" y="0"/>
                    <a:pt x="36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4"/>
                    <a:pt x="0" y="19"/>
                    <a:pt x="0" y="37"/>
                  </a:cubicBezTo>
                  <a:cubicBezTo>
                    <a:pt x="0" y="47"/>
                    <a:pt x="4" y="57"/>
                    <a:pt x="12" y="64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4" y="71"/>
                    <a:pt x="5" y="77"/>
                    <a:pt x="7" y="77"/>
                  </a:cubicBezTo>
                  <a:cubicBezTo>
                    <a:pt x="9" y="79"/>
                    <a:pt x="12" y="79"/>
                    <a:pt x="14" y="77"/>
                  </a:cubicBezTo>
                  <a:cubicBezTo>
                    <a:pt x="16" y="75"/>
                    <a:pt x="20" y="72"/>
                    <a:pt x="21" y="70"/>
                  </a:cubicBezTo>
                  <a:cubicBezTo>
                    <a:pt x="25" y="72"/>
                    <a:pt x="31" y="73"/>
                    <a:pt x="36" y="73"/>
                  </a:cubicBezTo>
                  <a:cubicBezTo>
                    <a:pt x="42" y="73"/>
                    <a:pt x="47" y="72"/>
                    <a:pt x="52" y="70"/>
                  </a:cubicBezTo>
                  <a:cubicBezTo>
                    <a:pt x="53" y="72"/>
                    <a:pt x="57" y="75"/>
                    <a:pt x="58" y="77"/>
                  </a:cubicBezTo>
                  <a:cubicBezTo>
                    <a:pt x="62" y="80"/>
                    <a:pt x="65" y="77"/>
                    <a:pt x="66" y="77"/>
                  </a:cubicBezTo>
                  <a:cubicBezTo>
                    <a:pt x="68" y="74"/>
                    <a:pt x="68" y="71"/>
                    <a:pt x="66" y="69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8" y="57"/>
                    <a:pt x="73" y="47"/>
                    <a:pt x="73" y="37"/>
                  </a:cubicBezTo>
                  <a:cubicBezTo>
                    <a:pt x="73" y="19"/>
                    <a:pt x="60" y="4"/>
                    <a:pt x="43" y="0"/>
                  </a:cubicBezTo>
                  <a:close/>
                  <a:moveTo>
                    <a:pt x="36" y="65"/>
                  </a:moveTo>
                  <a:cubicBezTo>
                    <a:pt x="21" y="65"/>
                    <a:pt x="8" y="52"/>
                    <a:pt x="8" y="37"/>
                  </a:cubicBezTo>
                  <a:cubicBezTo>
                    <a:pt x="8" y="21"/>
                    <a:pt x="21" y="8"/>
                    <a:pt x="36" y="8"/>
                  </a:cubicBezTo>
                  <a:cubicBezTo>
                    <a:pt x="52" y="8"/>
                    <a:pt x="64" y="21"/>
                    <a:pt x="64" y="37"/>
                  </a:cubicBezTo>
                  <a:cubicBezTo>
                    <a:pt x="64" y="52"/>
                    <a:pt x="52" y="65"/>
                    <a:pt x="36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02526" y="2405063"/>
              <a:ext cx="98425" cy="90488"/>
            </a:xfrm>
            <a:custGeom>
              <a:avLst/>
              <a:gdLst>
                <a:gd name="T0" fmla="*/ 6 w 26"/>
                <a:gd name="T1" fmla="*/ 24 h 24"/>
                <a:gd name="T2" fmla="*/ 26 w 26"/>
                <a:gd name="T3" fmla="*/ 8 h 24"/>
                <a:gd name="T4" fmla="*/ 25 w 26"/>
                <a:gd name="T5" fmla="*/ 7 h 24"/>
                <a:gd name="T6" fmla="*/ 7 w 26"/>
                <a:gd name="T7" fmla="*/ 4 h 24"/>
                <a:gd name="T8" fmla="*/ 5 w 26"/>
                <a:gd name="T9" fmla="*/ 22 h 24"/>
                <a:gd name="T10" fmla="*/ 6 w 2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4">
                  <a:moveTo>
                    <a:pt x="6" y="24"/>
                  </a:moveTo>
                  <a:cubicBezTo>
                    <a:pt x="11" y="17"/>
                    <a:pt x="18" y="11"/>
                    <a:pt x="26" y="8"/>
                  </a:cubicBezTo>
                  <a:cubicBezTo>
                    <a:pt x="26" y="7"/>
                    <a:pt x="25" y="7"/>
                    <a:pt x="25" y="7"/>
                  </a:cubicBezTo>
                  <a:cubicBezTo>
                    <a:pt x="21" y="1"/>
                    <a:pt x="13" y="0"/>
                    <a:pt x="7" y="4"/>
                  </a:cubicBezTo>
                  <a:cubicBezTo>
                    <a:pt x="1" y="8"/>
                    <a:pt x="0" y="17"/>
                    <a:pt x="5" y="22"/>
                  </a:cubicBezTo>
                  <a:cubicBezTo>
                    <a:pt x="5" y="23"/>
                    <a:pt x="6" y="23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50163" y="2476501"/>
              <a:ext cx="11113" cy="44450"/>
            </a:xfrm>
            <a:custGeom>
              <a:avLst/>
              <a:gdLst>
                <a:gd name="T0" fmla="*/ 1 w 3"/>
                <a:gd name="T1" fmla="*/ 12 h 12"/>
                <a:gd name="T2" fmla="*/ 3 w 3"/>
                <a:gd name="T3" fmla="*/ 10 h 12"/>
                <a:gd name="T4" fmla="*/ 3 w 3"/>
                <a:gd name="T5" fmla="*/ 2 h 12"/>
                <a:gd name="T6" fmla="*/ 1 w 3"/>
                <a:gd name="T7" fmla="*/ 0 h 12"/>
                <a:gd name="T8" fmla="*/ 0 w 3"/>
                <a:gd name="T9" fmla="*/ 2 h 12"/>
                <a:gd name="T10" fmla="*/ 0 w 3"/>
                <a:gd name="T11" fmla="*/ 10 h 12"/>
                <a:gd name="T12" fmla="*/ 1 w 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2">
                  <a:moveTo>
                    <a:pt x="1" y="12"/>
                  </a:moveTo>
                  <a:cubicBezTo>
                    <a:pt x="2" y="12"/>
                    <a:pt x="3" y="11"/>
                    <a:pt x="3" y="1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2"/>
                    <a:pt x="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51738" y="2570163"/>
              <a:ext cx="44450" cy="11113"/>
            </a:xfrm>
            <a:custGeom>
              <a:avLst/>
              <a:gdLst>
                <a:gd name="T0" fmla="*/ 10 w 12"/>
                <a:gd name="T1" fmla="*/ 0 h 3"/>
                <a:gd name="T2" fmla="*/ 2 w 12"/>
                <a:gd name="T3" fmla="*/ 0 h 3"/>
                <a:gd name="T4" fmla="*/ 0 w 12"/>
                <a:gd name="T5" fmla="*/ 2 h 3"/>
                <a:gd name="T6" fmla="*/ 2 w 12"/>
                <a:gd name="T7" fmla="*/ 3 h 3"/>
                <a:gd name="T8" fmla="*/ 10 w 12"/>
                <a:gd name="T9" fmla="*/ 3 h 3"/>
                <a:gd name="T10" fmla="*/ 12 w 12"/>
                <a:gd name="T11" fmla="*/ 2 h 3"/>
                <a:gd name="T12" fmla="*/ 10 w 1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">
                  <a:moveTo>
                    <a:pt x="1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2" y="3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08901" y="2570163"/>
              <a:ext cx="46038" cy="11113"/>
            </a:xfrm>
            <a:custGeom>
              <a:avLst/>
              <a:gdLst>
                <a:gd name="T0" fmla="*/ 10 w 12"/>
                <a:gd name="T1" fmla="*/ 0 h 3"/>
                <a:gd name="T2" fmla="*/ 2 w 12"/>
                <a:gd name="T3" fmla="*/ 0 h 3"/>
                <a:gd name="T4" fmla="*/ 0 w 12"/>
                <a:gd name="T5" fmla="*/ 2 h 3"/>
                <a:gd name="T6" fmla="*/ 2 w 12"/>
                <a:gd name="T7" fmla="*/ 3 h 3"/>
                <a:gd name="T8" fmla="*/ 10 w 12"/>
                <a:gd name="T9" fmla="*/ 3 h 3"/>
                <a:gd name="T10" fmla="*/ 12 w 12"/>
                <a:gd name="T11" fmla="*/ 2 h 3"/>
                <a:gd name="T12" fmla="*/ 10 w 1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">
                  <a:moveTo>
                    <a:pt x="1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2" y="3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50163" y="2633663"/>
              <a:ext cx="11113" cy="46038"/>
            </a:xfrm>
            <a:custGeom>
              <a:avLst/>
              <a:gdLst>
                <a:gd name="T0" fmla="*/ 1 w 3"/>
                <a:gd name="T1" fmla="*/ 0 h 12"/>
                <a:gd name="T2" fmla="*/ 0 w 3"/>
                <a:gd name="T3" fmla="*/ 1 h 12"/>
                <a:gd name="T4" fmla="*/ 0 w 3"/>
                <a:gd name="T5" fmla="*/ 10 h 12"/>
                <a:gd name="T6" fmla="*/ 1 w 3"/>
                <a:gd name="T7" fmla="*/ 12 h 12"/>
                <a:gd name="T8" fmla="*/ 3 w 3"/>
                <a:gd name="T9" fmla="*/ 10 h 12"/>
                <a:gd name="T10" fmla="*/ 3 w 3"/>
                <a:gd name="T11" fmla="*/ 1 h 12"/>
                <a:gd name="T12" fmla="*/ 1 w 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2" y="12"/>
                    <a:pt x="3" y="11"/>
                    <a:pt x="3" y="1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93013" y="2506663"/>
              <a:ext cx="128588" cy="85725"/>
            </a:xfrm>
            <a:custGeom>
              <a:avLst/>
              <a:gdLst>
                <a:gd name="T0" fmla="*/ 18 w 34"/>
                <a:gd name="T1" fmla="*/ 18 h 23"/>
                <a:gd name="T2" fmla="*/ 33 w 34"/>
                <a:gd name="T3" fmla="*/ 3 h 23"/>
                <a:gd name="T4" fmla="*/ 34 w 34"/>
                <a:gd name="T5" fmla="*/ 2 h 23"/>
                <a:gd name="T6" fmla="*/ 33 w 34"/>
                <a:gd name="T7" fmla="*/ 1 h 23"/>
                <a:gd name="T8" fmla="*/ 32 w 34"/>
                <a:gd name="T9" fmla="*/ 0 h 23"/>
                <a:gd name="T10" fmla="*/ 31 w 34"/>
                <a:gd name="T11" fmla="*/ 1 h 23"/>
                <a:gd name="T12" fmla="*/ 20 w 34"/>
                <a:gd name="T13" fmla="*/ 12 h 23"/>
                <a:gd name="T14" fmla="*/ 16 w 34"/>
                <a:gd name="T15" fmla="*/ 16 h 23"/>
                <a:gd name="T16" fmla="*/ 16 w 34"/>
                <a:gd name="T17" fmla="*/ 16 h 23"/>
                <a:gd name="T18" fmla="*/ 16 w 34"/>
                <a:gd name="T19" fmla="*/ 16 h 23"/>
                <a:gd name="T20" fmla="*/ 15 w 34"/>
                <a:gd name="T21" fmla="*/ 15 h 23"/>
                <a:gd name="T22" fmla="*/ 15 w 34"/>
                <a:gd name="T23" fmla="*/ 15 h 23"/>
                <a:gd name="T24" fmla="*/ 15 w 34"/>
                <a:gd name="T25" fmla="*/ 15 h 23"/>
                <a:gd name="T26" fmla="*/ 4 w 34"/>
                <a:gd name="T27" fmla="*/ 7 h 23"/>
                <a:gd name="T28" fmla="*/ 2 w 34"/>
                <a:gd name="T29" fmla="*/ 6 h 23"/>
                <a:gd name="T30" fmla="*/ 1 w 34"/>
                <a:gd name="T31" fmla="*/ 7 h 23"/>
                <a:gd name="T32" fmla="*/ 0 w 34"/>
                <a:gd name="T33" fmla="*/ 9 h 23"/>
                <a:gd name="T34" fmla="*/ 1 w 34"/>
                <a:gd name="T35" fmla="*/ 10 h 23"/>
                <a:gd name="T36" fmla="*/ 13 w 34"/>
                <a:gd name="T37" fmla="*/ 19 h 23"/>
                <a:gd name="T38" fmla="*/ 12 w 34"/>
                <a:gd name="T39" fmla="*/ 20 h 23"/>
                <a:gd name="T40" fmla="*/ 11 w 34"/>
                <a:gd name="T41" fmla="*/ 21 h 23"/>
                <a:gd name="T42" fmla="*/ 12 w 34"/>
                <a:gd name="T43" fmla="*/ 23 h 23"/>
                <a:gd name="T44" fmla="*/ 13 w 34"/>
                <a:gd name="T45" fmla="*/ 23 h 23"/>
                <a:gd name="T46" fmla="*/ 16 w 34"/>
                <a:gd name="T47" fmla="*/ 21 h 23"/>
                <a:gd name="T48" fmla="*/ 17 w 34"/>
                <a:gd name="T49" fmla="*/ 22 h 23"/>
                <a:gd name="T50" fmla="*/ 18 w 34"/>
                <a:gd name="T51" fmla="*/ 23 h 23"/>
                <a:gd name="T52" fmla="*/ 20 w 34"/>
                <a:gd name="T53" fmla="*/ 23 h 23"/>
                <a:gd name="T54" fmla="*/ 21 w 34"/>
                <a:gd name="T55" fmla="*/ 21 h 23"/>
                <a:gd name="T56" fmla="*/ 21 w 34"/>
                <a:gd name="T57" fmla="*/ 19 h 23"/>
                <a:gd name="T58" fmla="*/ 18 w 34"/>
                <a:gd name="T5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23">
                  <a:moveTo>
                    <a:pt x="18" y="18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4" y="2"/>
                    <a:pt x="34" y="2"/>
                  </a:cubicBezTo>
                  <a:cubicBezTo>
                    <a:pt x="34" y="2"/>
                    <a:pt x="33" y="1"/>
                    <a:pt x="33" y="1"/>
                  </a:cubicBezTo>
                  <a:cubicBezTo>
                    <a:pt x="33" y="1"/>
                    <a:pt x="32" y="0"/>
                    <a:pt x="32" y="0"/>
                  </a:cubicBezTo>
                  <a:cubicBezTo>
                    <a:pt x="32" y="0"/>
                    <a:pt x="31" y="1"/>
                    <a:pt x="31" y="1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3" y="6"/>
                    <a:pt x="2" y="6"/>
                  </a:cubicBezTo>
                  <a:cubicBezTo>
                    <a:pt x="2" y="6"/>
                    <a:pt x="1" y="7"/>
                    <a:pt x="1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2"/>
                    <a:pt x="11" y="22"/>
                    <a:pt x="12" y="23"/>
                  </a:cubicBezTo>
                  <a:cubicBezTo>
                    <a:pt x="12" y="23"/>
                    <a:pt x="12" y="23"/>
                    <a:pt x="13" y="23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9" y="23"/>
                    <a:pt x="20" y="23"/>
                  </a:cubicBezTo>
                  <a:cubicBezTo>
                    <a:pt x="21" y="23"/>
                    <a:pt x="22" y="22"/>
                    <a:pt x="21" y="21"/>
                  </a:cubicBezTo>
                  <a:cubicBezTo>
                    <a:pt x="21" y="20"/>
                    <a:pt x="21" y="20"/>
                    <a:pt x="21" y="19"/>
                  </a:cubicBezTo>
                  <a:lnTo>
                    <a:pt x="1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出自【趣你的PPT】(微信:qunideppt)：最优质的PPT资源库"/>
          <p:cNvSpPr txBox="1"/>
          <p:nvPr/>
        </p:nvSpPr>
        <p:spPr>
          <a:xfrm>
            <a:off x="8372190" y="3561120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出自【趣你的PPT】(微信:qunideppt)：最优质的PPT资源库"/>
          <p:cNvSpPr txBox="1"/>
          <p:nvPr/>
        </p:nvSpPr>
        <p:spPr>
          <a:xfrm>
            <a:off x="8372190" y="3883121"/>
            <a:ext cx="2080493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90" name="出自【趣你的PPT】(微信:qunideppt)：最优质的PPT资源库"/>
          <p:cNvSpPr txBox="1"/>
          <p:nvPr/>
        </p:nvSpPr>
        <p:spPr>
          <a:xfrm>
            <a:off x="8806084" y="493107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出自【趣你的PPT】(微信:qunideppt)：最优质的PPT资源库"/>
          <p:cNvSpPr txBox="1"/>
          <p:nvPr/>
        </p:nvSpPr>
        <p:spPr>
          <a:xfrm>
            <a:off x="8806084" y="5253072"/>
            <a:ext cx="2080493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93" name="出自【趣你的PPT】(微信:qunideppt)：最优质的PPT资源库"/>
          <p:cNvSpPr txBox="1"/>
          <p:nvPr/>
        </p:nvSpPr>
        <p:spPr>
          <a:xfrm>
            <a:off x="2523241" y="354825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出自【趣你的PPT】(微信:qunideppt)：最优质的PPT资源库"/>
          <p:cNvSpPr txBox="1"/>
          <p:nvPr/>
        </p:nvSpPr>
        <p:spPr>
          <a:xfrm>
            <a:off x="1887523" y="3870260"/>
            <a:ext cx="1931005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96" name="出自【趣你的PPT】(微信:qunideppt)：最优质的PPT资源库"/>
          <p:cNvSpPr txBox="1"/>
          <p:nvPr/>
        </p:nvSpPr>
        <p:spPr>
          <a:xfrm>
            <a:off x="2090630" y="493498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7" name="出自【趣你的PPT】(微信:qunideppt)：最优质的PPT资源库"/>
          <p:cNvSpPr txBox="1"/>
          <p:nvPr/>
        </p:nvSpPr>
        <p:spPr>
          <a:xfrm>
            <a:off x="1454912" y="5256988"/>
            <a:ext cx="1931005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98" name="Group 97出自【趣你的PPT】(微信:qunideppt)：最优质的PPT资源库"/>
          <p:cNvGrpSpPr/>
          <p:nvPr/>
        </p:nvGrpSpPr>
        <p:grpSpPr>
          <a:xfrm>
            <a:off x="4922810" y="1620750"/>
            <a:ext cx="2338080" cy="729103"/>
            <a:chOff x="1488300" y="5309284"/>
            <a:chExt cx="2338080" cy="729103"/>
          </a:xfrm>
        </p:grpSpPr>
        <p:sp>
          <p:nvSpPr>
            <p:cNvPr id="99" name="出自【趣你的PPT】(微信:qunideppt)：最优质的PPT资源库"/>
            <p:cNvSpPr txBox="1"/>
            <p:nvPr/>
          </p:nvSpPr>
          <p:spPr>
            <a:xfrm>
              <a:off x="1488300" y="5309284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出自【趣你的PPT】(微信:qunideppt)：最优质的PPT资源库"/>
            <p:cNvSpPr txBox="1"/>
            <p:nvPr/>
          </p:nvSpPr>
          <p:spPr>
            <a:xfrm>
              <a:off x="1660161" y="5595189"/>
              <a:ext cx="1987073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50" name="Group 49出自【趣你的PPT】(微信:qunideppt)：最优质的PPT资源库"/>
          <p:cNvGrpSpPr/>
          <p:nvPr/>
        </p:nvGrpSpPr>
        <p:grpSpPr>
          <a:xfrm>
            <a:off x="4432109" y="254000"/>
            <a:ext cx="3327783" cy="584775"/>
            <a:chOff x="421449" y="355600"/>
            <a:chExt cx="3327783" cy="584775"/>
          </a:xfrm>
        </p:grpSpPr>
        <p:sp>
          <p:nvSpPr>
            <p:cNvPr id="51" name="出自【趣你的PPT】(微信:qunideppt)：最优质的PPT资源库"/>
            <p:cNvSpPr txBox="1"/>
            <p:nvPr/>
          </p:nvSpPr>
          <p:spPr>
            <a:xfrm>
              <a:off x="421449" y="355600"/>
              <a:ext cx="3327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研究方法及过程</a:t>
              </a:r>
            </a:p>
          </p:txBody>
        </p:sp>
        <p:cxnSp>
          <p:nvCxnSpPr>
            <p:cNvPr id="52" name="出自【趣你的PPT】(微信:qunideppt)：最优质的PPT资源库"/>
            <p:cNvCxnSpPr/>
            <p:nvPr/>
          </p:nvCxnSpPr>
          <p:spPr>
            <a:xfrm>
              <a:off x="675640" y="940375"/>
              <a:ext cx="2799080" cy="0"/>
            </a:xfrm>
            <a:prstGeom prst="line">
              <a:avLst/>
            </a:prstGeom>
            <a:ln w="19050">
              <a:solidFill>
                <a:srgbClr val="5C622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767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626404" y="2723583"/>
            <a:ext cx="2698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5C622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选题背景与意义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5C6224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939050" y="2723583"/>
            <a:ext cx="15965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5C6224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Part 01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rgbClr val="5C6224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626404" y="3516716"/>
            <a:ext cx="2698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5C622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论文框架与内容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5C6224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939050" y="3516716"/>
            <a:ext cx="15965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5C6224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Part 02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rgbClr val="5C6224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626404" y="4309849"/>
            <a:ext cx="2698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5C622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研究方法及过程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5C6224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939050" y="4309849"/>
            <a:ext cx="15965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5C6224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Part 03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rgbClr val="5C6224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626404" y="5102983"/>
            <a:ext cx="2698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5C622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论文总结及致谢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5C6224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939050" y="5102983"/>
            <a:ext cx="15965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5C6224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Part 04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rgbClr val="5C6224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5813895" y="1048918"/>
            <a:ext cx="3754786" cy="844212"/>
            <a:chOff x="1142836" y="561990"/>
            <a:chExt cx="3754786" cy="844212"/>
          </a:xfrm>
        </p:grpSpPr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2478876" y="869767"/>
              <a:ext cx="2418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i="0" u="none" strike="noStrike" kern="0" cap="none" spc="0" normalizeH="0" baseline="0" noProof="0" dirty="0">
                  <a:ln>
                    <a:noFill/>
                  </a:ln>
                  <a:solidFill>
                    <a:srgbClr val="5C6224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CONTENTS</a:t>
              </a:r>
              <a:endPara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srgbClr val="5C6224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1142836" y="561990"/>
              <a:ext cx="20625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5C6224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目录</a:t>
              </a:r>
            </a:p>
          </p:txBody>
        </p:sp>
        <p:cxnSp>
          <p:nvCxnSpPr>
            <p:cNvPr id="18" name="出自【趣你的PPT】(微信:qunideppt)：最优质的PPT资源库"/>
            <p:cNvCxnSpPr/>
            <p:nvPr/>
          </p:nvCxnSpPr>
          <p:spPr>
            <a:xfrm>
              <a:off x="1361276" y="1406202"/>
              <a:ext cx="3365665" cy="0"/>
            </a:xfrm>
            <a:prstGeom prst="line">
              <a:avLst/>
            </a:prstGeom>
            <a:ln>
              <a:solidFill>
                <a:srgbClr val="2C2F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257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/>
          <p:nvPr/>
        </p:nvSpPr>
        <p:spPr>
          <a:xfrm>
            <a:off x="1840158" y="1844901"/>
            <a:ext cx="900000" cy="90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4452102" y="1844901"/>
            <a:ext cx="900000" cy="90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9451845" y="1844901"/>
            <a:ext cx="900000" cy="900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6966016" y="1844901"/>
            <a:ext cx="900000" cy="900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5" name="Group 39出自【趣你的PPT】(微信:qunideppt)：最优质的PPT资源库"/>
          <p:cNvGrpSpPr/>
          <p:nvPr/>
        </p:nvGrpSpPr>
        <p:grpSpPr>
          <a:xfrm>
            <a:off x="2021389" y="2059950"/>
            <a:ext cx="537538" cy="469902"/>
            <a:chOff x="8863013" y="4030663"/>
            <a:chExt cx="239713" cy="209551"/>
          </a:xfrm>
          <a:solidFill>
            <a:schemeClr val="bg1"/>
          </a:solidFill>
        </p:grpSpPr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37626" y="4105276"/>
              <a:ext cx="90488" cy="134938"/>
            </a:xfrm>
            <a:custGeom>
              <a:avLst/>
              <a:gdLst>
                <a:gd name="T0" fmla="*/ 38 w 57"/>
                <a:gd name="T1" fmla="*/ 0 h 85"/>
                <a:gd name="T2" fmla="*/ 19 w 57"/>
                <a:gd name="T3" fmla="*/ 0 h 85"/>
                <a:gd name="T4" fmla="*/ 19 w 57"/>
                <a:gd name="T5" fmla="*/ 47 h 85"/>
                <a:gd name="T6" fmla="*/ 0 w 57"/>
                <a:gd name="T7" fmla="*/ 47 h 85"/>
                <a:gd name="T8" fmla="*/ 28 w 57"/>
                <a:gd name="T9" fmla="*/ 85 h 85"/>
                <a:gd name="T10" fmla="*/ 57 w 57"/>
                <a:gd name="T11" fmla="*/ 47 h 85"/>
                <a:gd name="T12" fmla="*/ 38 w 57"/>
                <a:gd name="T13" fmla="*/ 47 h 85"/>
                <a:gd name="T14" fmla="*/ 38 w 57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85">
                  <a:moveTo>
                    <a:pt x="38" y="0"/>
                  </a:moveTo>
                  <a:lnTo>
                    <a:pt x="19" y="0"/>
                  </a:lnTo>
                  <a:lnTo>
                    <a:pt x="19" y="47"/>
                  </a:lnTo>
                  <a:lnTo>
                    <a:pt x="0" y="47"/>
                  </a:lnTo>
                  <a:lnTo>
                    <a:pt x="28" y="85"/>
                  </a:lnTo>
                  <a:lnTo>
                    <a:pt x="57" y="47"/>
                  </a:lnTo>
                  <a:lnTo>
                    <a:pt x="38" y="47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63013" y="4030663"/>
              <a:ext cx="239713" cy="179388"/>
            </a:xfrm>
            <a:custGeom>
              <a:avLst/>
              <a:gdLst>
                <a:gd name="T0" fmla="*/ 56 w 64"/>
                <a:gd name="T1" fmla="*/ 18 h 48"/>
                <a:gd name="T2" fmla="*/ 56 w 64"/>
                <a:gd name="T3" fmla="*/ 18 h 48"/>
                <a:gd name="T4" fmla="*/ 38 w 64"/>
                <a:gd name="T5" fmla="*/ 0 h 48"/>
                <a:gd name="T6" fmla="*/ 22 w 64"/>
                <a:gd name="T7" fmla="*/ 9 h 48"/>
                <a:gd name="T8" fmla="*/ 18 w 64"/>
                <a:gd name="T9" fmla="*/ 8 h 48"/>
                <a:gd name="T10" fmla="*/ 8 w 64"/>
                <a:gd name="T11" fmla="*/ 18 h 48"/>
                <a:gd name="T12" fmla="*/ 8 w 64"/>
                <a:gd name="T13" fmla="*/ 18 h 48"/>
                <a:gd name="T14" fmla="*/ 0 w 64"/>
                <a:gd name="T15" fmla="*/ 32 h 48"/>
                <a:gd name="T16" fmla="*/ 16 w 64"/>
                <a:gd name="T17" fmla="*/ 48 h 48"/>
                <a:gd name="T18" fmla="*/ 16 w 64"/>
                <a:gd name="T19" fmla="*/ 44 h 48"/>
                <a:gd name="T20" fmla="*/ 4 w 64"/>
                <a:gd name="T21" fmla="*/ 32 h 48"/>
                <a:gd name="T22" fmla="*/ 10 w 64"/>
                <a:gd name="T23" fmla="*/ 22 h 48"/>
                <a:gd name="T24" fmla="*/ 12 w 64"/>
                <a:gd name="T25" fmla="*/ 21 h 48"/>
                <a:gd name="T26" fmla="*/ 12 w 64"/>
                <a:gd name="T27" fmla="*/ 18 h 48"/>
                <a:gd name="T28" fmla="*/ 12 w 64"/>
                <a:gd name="T29" fmla="*/ 18 h 48"/>
                <a:gd name="T30" fmla="*/ 18 w 64"/>
                <a:gd name="T31" fmla="*/ 12 h 48"/>
                <a:gd name="T32" fmla="*/ 21 w 64"/>
                <a:gd name="T33" fmla="*/ 13 h 48"/>
                <a:gd name="T34" fmla="*/ 24 w 64"/>
                <a:gd name="T35" fmla="*/ 14 h 48"/>
                <a:gd name="T36" fmla="*/ 26 w 64"/>
                <a:gd name="T37" fmla="*/ 11 h 48"/>
                <a:gd name="T38" fmla="*/ 38 w 64"/>
                <a:gd name="T39" fmla="*/ 4 h 48"/>
                <a:gd name="T40" fmla="*/ 52 w 64"/>
                <a:gd name="T41" fmla="*/ 18 h 48"/>
                <a:gd name="T42" fmla="*/ 52 w 64"/>
                <a:gd name="T43" fmla="*/ 18 h 48"/>
                <a:gd name="T44" fmla="*/ 52 w 64"/>
                <a:gd name="T45" fmla="*/ 21 h 48"/>
                <a:gd name="T46" fmla="*/ 54 w 64"/>
                <a:gd name="T47" fmla="*/ 22 h 48"/>
                <a:gd name="T48" fmla="*/ 60 w 64"/>
                <a:gd name="T49" fmla="*/ 32 h 48"/>
                <a:gd name="T50" fmla="*/ 48 w 64"/>
                <a:gd name="T51" fmla="*/ 44 h 48"/>
                <a:gd name="T52" fmla="*/ 48 w 64"/>
                <a:gd name="T53" fmla="*/ 48 h 48"/>
                <a:gd name="T54" fmla="*/ 64 w 64"/>
                <a:gd name="T55" fmla="*/ 32 h 48"/>
                <a:gd name="T56" fmla="*/ 56 w 64"/>
                <a:gd name="T5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48">
                  <a:moveTo>
                    <a:pt x="56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6" y="8"/>
                    <a:pt x="48" y="0"/>
                    <a:pt x="38" y="0"/>
                  </a:cubicBezTo>
                  <a:cubicBezTo>
                    <a:pt x="31" y="0"/>
                    <a:pt x="26" y="4"/>
                    <a:pt x="22" y="9"/>
                  </a:cubicBezTo>
                  <a:cubicBezTo>
                    <a:pt x="21" y="8"/>
                    <a:pt x="20" y="8"/>
                    <a:pt x="18" y="8"/>
                  </a:cubicBezTo>
                  <a:cubicBezTo>
                    <a:pt x="12" y="8"/>
                    <a:pt x="8" y="12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3" y="21"/>
                    <a:pt x="0" y="26"/>
                    <a:pt x="0" y="32"/>
                  </a:cubicBezTo>
                  <a:cubicBezTo>
                    <a:pt x="0" y="41"/>
                    <a:pt x="7" y="48"/>
                    <a:pt x="16" y="48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9" y="44"/>
                    <a:pt x="4" y="39"/>
                    <a:pt x="4" y="32"/>
                  </a:cubicBezTo>
                  <a:cubicBezTo>
                    <a:pt x="4" y="28"/>
                    <a:pt x="6" y="24"/>
                    <a:pt x="10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5"/>
                    <a:pt x="15" y="12"/>
                    <a:pt x="18" y="12"/>
                  </a:cubicBezTo>
                  <a:cubicBezTo>
                    <a:pt x="19" y="12"/>
                    <a:pt x="20" y="12"/>
                    <a:pt x="21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8" y="7"/>
                    <a:pt x="33" y="4"/>
                    <a:pt x="38" y="4"/>
                  </a:cubicBezTo>
                  <a:cubicBezTo>
                    <a:pt x="46" y="4"/>
                    <a:pt x="52" y="10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8" y="24"/>
                    <a:pt x="60" y="28"/>
                    <a:pt x="60" y="32"/>
                  </a:cubicBezTo>
                  <a:cubicBezTo>
                    <a:pt x="60" y="39"/>
                    <a:pt x="55" y="44"/>
                    <a:pt x="48" y="44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7" y="48"/>
                    <a:pt x="64" y="41"/>
                    <a:pt x="64" y="32"/>
                  </a:cubicBezTo>
                  <a:cubicBezTo>
                    <a:pt x="64" y="26"/>
                    <a:pt x="61" y="21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21435" y="2066278"/>
            <a:ext cx="561335" cy="457246"/>
          </a:xfrm>
          <a:custGeom>
            <a:avLst/>
            <a:gdLst>
              <a:gd name="T0" fmla="*/ 56 w 64"/>
              <a:gd name="T1" fmla="*/ 12 h 52"/>
              <a:gd name="T2" fmla="*/ 46 w 64"/>
              <a:gd name="T3" fmla="*/ 12 h 52"/>
              <a:gd name="T4" fmla="*/ 45 w 64"/>
              <a:gd name="T5" fmla="*/ 4 h 52"/>
              <a:gd name="T6" fmla="*/ 40 w 64"/>
              <a:gd name="T7" fmla="*/ 0 h 52"/>
              <a:gd name="T8" fmla="*/ 24 w 64"/>
              <a:gd name="T9" fmla="*/ 0 h 52"/>
              <a:gd name="T10" fmla="*/ 19 w 64"/>
              <a:gd name="T11" fmla="*/ 4 h 52"/>
              <a:gd name="T12" fmla="*/ 18 w 64"/>
              <a:gd name="T13" fmla="*/ 12 h 52"/>
              <a:gd name="T14" fmla="*/ 8 w 64"/>
              <a:gd name="T15" fmla="*/ 12 h 52"/>
              <a:gd name="T16" fmla="*/ 0 w 64"/>
              <a:gd name="T17" fmla="*/ 20 h 52"/>
              <a:gd name="T18" fmla="*/ 0 w 64"/>
              <a:gd name="T19" fmla="*/ 44 h 52"/>
              <a:gd name="T20" fmla="*/ 8 w 64"/>
              <a:gd name="T21" fmla="*/ 52 h 52"/>
              <a:gd name="T22" fmla="*/ 56 w 64"/>
              <a:gd name="T23" fmla="*/ 52 h 52"/>
              <a:gd name="T24" fmla="*/ 64 w 64"/>
              <a:gd name="T25" fmla="*/ 44 h 52"/>
              <a:gd name="T26" fmla="*/ 64 w 64"/>
              <a:gd name="T27" fmla="*/ 20 h 52"/>
              <a:gd name="T28" fmla="*/ 56 w 64"/>
              <a:gd name="T29" fmla="*/ 12 h 52"/>
              <a:gd name="T30" fmla="*/ 23 w 64"/>
              <a:gd name="T31" fmla="*/ 5 h 52"/>
              <a:gd name="T32" fmla="*/ 24 w 64"/>
              <a:gd name="T33" fmla="*/ 4 h 52"/>
              <a:gd name="T34" fmla="*/ 40 w 64"/>
              <a:gd name="T35" fmla="*/ 4 h 52"/>
              <a:gd name="T36" fmla="*/ 41 w 64"/>
              <a:gd name="T37" fmla="*/ 5 h 52"/>
              <a:gd name="T38" fmla="*/ 42 w 64"/>
              <a:gd name="T39" fmla="*/ 12 h 52"/>
              <a:gd name="T40" fmla="*/ 22 w 64"/>
              <a:gd name="T41" fmla="*/ 12 h 52"/>
              <a:gd name="T42" fmla="*/ 23 w 64"/>
              <a:gd name="T43" fmla="*/ 5 h 52"/>
              <a:gd name="T44" fmla="*/ 44 w 64"/>
              <a:gd name="T45" fmla="*/ 36 h 52"/>
              <a:gd name="T46" fmla="*/ 36 w 64"/>
              <a:gd name="T47" fmla="*/ 36 h 52"/>
              <a:gd name="T48" fmla="*/ 36 w 64"/>
              <a:gd name="T49" fmla="*/ 44 h 52"/>
              <a:gd name="T50" fmla="*/ 28 w 64"/>
              <a:gd name="T51" fmla="*/ 44 h 52"/>
              <a:gd name="T52" fmla="*/ 28 w 64"/>
              <a:gd name="T53" fmla="*/ 36 h 52"/>
              <a:gd name="T54" fmla="*/ 20 w 64"/>
              <a:gd name="T55" fmla="*/ 36 h 52"/>
              <a:gd name="T56" fmla="*/ 20 w 64"/>
              <a:gd name="T57" fmla="*/ 28 h 52"/>
              <a:gd name="T58" fmla="*/ 28 w 64"/>
              <a:gd name="T59" fmla="*/ 28 h 52"/>
              <a:gd name="T60" fmla="*/ 28 w 64"/>
              <a:gd name="T61" fmla="*/ 20 h 52"/>
              <a:gd name="T62" fmla="*/ 36 w 64"/>
              <a:gd name="T63" fmla="*/ 20 h 52"/>
              <a:gd name="T64" fmla="*/ 36 w 64"/>
              <a:gd name="T65" fmla="*/ 28 h 52"/>
              <a:gd name="T66" fmla="*/ 44 w 64"/>
              <a:gd name="T67" fmla="*/ 28 h 52"/>
              <a:gd name="T68" fmla="*/ 44 w 64"/>
              <a:gd name="T69" fmla="*/ 36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4" h="52">
                <a:moveTo>
                  <a:pt x="56" y="12"/>
                </a:moveTo>
                <a:cubicBezTo>
                  <a:pt x="46" y="12"/>
                  <a:pt x="46" y="12"/>
                  <a:pt x="46" y="12"/>
                </a:cubicBezTo>
                <a:cubicBezTo>
                  <a:pt x="45" y="4"/>
                  <a:pt x="45" y="4"/>
                  <a:pt x="45" y="4"/>
                </a:cubicBezTo>
                <a:cubicBezTo>
                  <a:pt x="44" y="2"/>
                  <a:pt x="42" y="0"/>
                  <a:pt x="4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2" y="0"/>
                  <a:pt x="20" y="2"/>
                  <a:pt x="19" y="4"/>
                </a:cubicBezTo>
                <a:cubicBezTo>
                  <a:pt x="18" y="12"/>
                  <a:pt x="18" y="12"/>
                  <a:pt x="1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4" y="12"/>
                  <a:pt x="0" y="16"/>
                  <a:pt x="0" y="2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8"/>
                  <a:pt x="4" y="52"/>
                  <a:pt x="8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60" y="52"/>
                  <a:pt x="64" y="48"/>
                  <a:pt x="64" y="44"/>
                </a:cubicBezTo>
                <a:cubicBezTo>
                  <a:pt x="64" y="20"/>
                  <a:pt x="64" y="20"/>
                  <a:pt x="64" y="20"/>
                </a:cubicBezTo>
                <a:cubicBezTo>
                  <a:pt x="64" y="16"/>
                  <a:pt x="60" y="12"/>
                  <a:pt x="56" y="12"/>
                </a:cubicBezTo>
                <a:close/>
                <a:moveTo>
                  <a:pt x="23" y="5"/>
                </a:moveTo>
                <a:cubicBezTo>
                  <a:pt x="24" y="4"/>
                  <a:pt x="24" y="4"/>
                  <a:pt x="24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1" y="5"/>
                  <a:pt x="41" y="5"/>
                  <a:pt x="41" y="5"/>
                </a:cubicBezTo>
                <a:cubicBezTo>
                  <a:pt x="42" y="12"/>
                  <a:pt x="42" y="12"/>
                  <a:pt x="42" y="12"/>
                </a:cubicBezTo>
                <a:cubicBezTo>
                  <a:pt x="22" y="12"/>
                  <a:pt x="22" y="12"/>
                  <a:pt x="22" y="12"/>
                </a:cubicBezTo>
                <a:lnTo>
                  <a:pt x="23" y="5"/>
                </a:lnTo>
                <a:close/>
                <a:moveTo>
                  <a:pt x="44" y="36"/>
                </a:moveTo>
                <a:cubicBezTo>
                  <a:pt x="36" y="36"/>
                  <a:pt x="36" y="36"/>
                  <a:pt x="36" y="36"/>
                </a:cubicBezTo>
                <a:cubicBezTo>
                  <a:pt x="36" y="44"/>
                  <a:pt x="36" y="44"/>
                  <a:pt x="36" y="44"/>
                </a:cubicBezTo>
                <a:cubicBezTo>
                  <a:pt x="28" y="44"/>
                  <a:pt x="28" y="44"/>
                  <a:pt x="28" y="44"/>
                </a:cubicBezTo>
                <a:cubicBezTo>
                  <a:pt x="28" y="36"/>
                  <a:pt x="28" y="36"/>
                  <a:pt x="28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28"/>
                  <a:pt x="20" y="28"/>
                  <a:pt x="20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0"/>
                  <a:pt x="28" y="20"/>
                  <a:pt x="28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28"/>
                  <a:pt x="36" y="28"/>
                  <a:pt x="36" y="28"/>
                </a:cubicBezTo>
                <a:cubicBezTo>
                  <a:pt x="44" y="28"/>
                  <a:pt x="44" y="28"/>
                  <a:pt x="44" y="28"/>
                </a:cubicBezTo>
                <a:lnTo>
                  <a:pt x="44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1" name="Group 45出自【趣你的PPT】(微信:qunideppt)：最优质的PPT资源库"/>
          <p:cNvGrpSpPr/>
          <p:nvPr/>
        </p:nvGrpSpPr>
        <p:grpSpPr>
          <a:xfrm>
            <a:off x="7170355" y="2040996"/>
            <a:ext cx="491322" cy="507810"/>
            <a:chOff x="4054476" y="1160463"/>
            <a:chExt cx="236537" cy="244475"/>
          </a:xfrm>
          <a:solidFill>
            <a:schemeClr val="bg1"/>
          </a:solidFill>
        </p:grpSpPr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44963" y="1160463"/>
              <a:ext cx="146050" cy="146050"/>
            </a:xfrm>
            <a:custGeom>
              <a:avLst/>
              <a:gdLst>
                <a:gd name="T0" fmla="*/ 37 w 39"/>
                <a:gd name="T1" fmla="*/ 2 h 39"/>
                <a:gd name="T2" fmla="*/ 31 w 39"/>
                <a:gd name="T3" fmla="*/ 3 h 39"/>
                <a:gd name="T4" fmla="*/ 12 w 39"/>
                <a:gd name="T5" fmla="*/ 22 h 39"/>
                <a:gd name="T6" fmla="*/ 0 w 39"/>
                <a:gd name="T7" fmla="*/ 29 h 39"/>
                <a:gd name="T8" fmla="*/ 10 w 39"/>
                <a:gd name="T9" fmla="*/ 39 h 39"/>
                <a:gd name="T10" fmla="*/ 17 w 39"/>
                <a:gd name="T11" fmla="*/ 27 h 39"/>
                <a:gd name="T12" fmla="*/ 36 w 39"/>
                <a:gd name="T13" fmla="*/ 8 h 39"/>
                <a:gd name="T14" fmla="*/ 37 w 39"/>
                <a:gd name="T1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37" y="2"/>
                  </a:moveTo>
                  <a:cubicBezTo>
                    <a:pt x="34" y="0"/>
                    <a:pt x="31" y="3"/>
                    <a:pt x="31" y="3"/>
                  </a:cubicBezTo>
                  <a:cubicBezTo>
                    <a:pt x="31" y="3"/>
                    <a:pt x="15" y="19"/>
                    <a:pt x="12" y="22"/>
                  </a:cubicBezTo>
                  <a:cubicBezTo>
                    <a:pt x="9" y="25"/>
                    <a:pt x="0" y="29"/>
                    <a:pt x="0" y="2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4" y="30"/>
                    <a:pt x="17" y="27"/>
                  </a:cubicBezTo>
                  <a:cubicBezTo>
                    <a:pt x="20" y="24"/>
                    <a:pt x="36" y="8"/>
                    <a:pt x="36" y="8"/>
                  </a:cubicBezTo>
                  <a:cubicBezTo>
                    <a:pt x="36" y="8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54476" y="1281113"/>
              <a:ext cx="115888" cy="123825"/>
            </a:xfrm>
            <a:custGeom>
              <a:avLst/>
              <a:gdLst>
                <a:gd name="T0" fmla="*/ 12 w 31"/>
                <a:gd name="T1" fmla="*/ 7 h 33"/>
                <a:gd name="T2" fmla="*/ 0 w 31"/>
                <a:gd name="T3" fmla="*/ 27 h 33"/>
                <a:gd name="T4" fmla="*/ 31 w 31"/>
                <a:gd name="T5" fmla="*/ 10 h 33"/>
                <a:gd name="T6" fmla="*/ 21 w 31"/>
                <a:gd name="T7" fmla="*/ 0 h 33"/>
                <a:gd name="T8" fmla="*/ 12 w 31"/>
                <a:gd name="T9" fmla="*/ 7 h 33"/>
                <a:gd name="T10" fmla="*/ 9 w 31"/>
                <a:gd name="T11" fmla="*/ 24 h 33"/>
                <a:gd name="T12" fmla="*/ 20 w 31"/>
                <a:gd name="T13" fmla="*/ 4 h 33"/>
                <a:gd name="T14" fmla="*/ 9 w 31"/>
                <a:gd name="T15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2" y="7"/>
                  </a:moveTo>
                  <a:cubicBezTo>
                    <a:pt x="7" y="19"/>
                    <a:pt x="8" y="25"/>
                    <a:pt x="0" y="27"/>
                  </a:cubicBezTo>
                  <a:cubicBezTo>
                    <a:pt x="31" y="33"/>
                    <a:pt x="31" y="10"/>
                    <a:pt x="31" y="1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12" y="7"/>
                  </a:cubicBezTo>
                  <a:close/>
                  <a:moveTo>
                    <a:pt x="9" y="24"/>
                  </a:moveTo>
                  <a:cubicBezTo>
                    <a:pt x="11" y="21"/>
                    <a:pt x="15" y="8"/>
                    <a:pt x="20" y="4"/>
                  </a:cubicBezTo>
                  <a:cubicBezTo>
                    <a:pt x="23" y="7"/>
                    <a:pt x="20" y="17"/>
                    <a:pt x="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36305" y="2029361"/>
            <a:ext cx="531080" cy="531080"/>
          </a:xfrm>
          <a:custGeom>
            <a:avLst/>
            <a:gdLst>
              <a:gd name="T0" fmla="*/ 0 w 152"/>
              <a:gd name="T1" fmla="*/ 0 h 152"/>
              <a:gd name="T2" fmla="*/ 0 w 152"/>
              <a:gd name="T3" fmla="*/ 114 h 152"/>
              <a:gd name="T4" fmla="*/ 38 w 152"/>
              <a:gd name="T5" fmla="*/ 114 h 152"/>
              <a:gd name="T6" fmla="*/ 38 w 152"/>
              <a:gd name="T7" fmla="*/ 152 h 152"/>
              <a:gd name="T8" fmla="*/ 90 w 152"/>
              <a:gd name="T9" fmla="*/ 114 h 152"/>
              <a:gd name="T10" fmla="*/ 152 w 152"/>
              <a:gd name="T11" fmla="*/ 114 h 152"/>
              <a:gd name="T12" fmla="*/ 152 w 152"/>
              <a:gd name="T13" fmla="*/ 0 h 152"/>
              <a:gd name="T14" fmla="*/ 0 w 152"/>
              <a:gd name="T15" fmla="*/ 0 h 152"/>
              <a:gd name="T16" fmla="*/ 133 w 152"/>
              <a:gd name="T17" fmla="*/ 95 h 152"/>
              <a:gd name="T18" fmla="*/ 95 w 152"/>
              <a:gd name="T19" fmla="*/ 95 h 152"/>
              <a:gd name="T20" fmla="*/ 57 w 152"/>
              <a:gd name="T21" fmla="*/ 124 h 152"/>
              <a:gd name="T22" fmla="*/ 57 w 152"/>
              <a:gd name="T23" fmla="*/ 95 h 152"/>
              <a:gd name="T24" fmla="*/ 19 w 152"/>
              <a:gd name="T25" fmla="*/ 95 h 152"/>
              <a:gd name="T26" fmla="*/ 19 w 152"/>
              <a:gd name="T27" fmla="*/ 19 h 152"/>
              <a:gd name="T28" fmla="*/ 133 w 152"/>
              <a:gd name="T29" fmla="*/ 19 h 152"/>
              <a:gd name="T30" fmla="*/ 133 w 152"/>
              <a:gd name="T31" fmla="*/ 95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2" h="152">
                <a:moveTo>
                  <a:pt x="0" y="0"/>
                </a:moveTo>
                <a:lnTo>
                  <a:pt x="0" y="114"/>
                </a:lnTo>
                <a:lnTo>
                  <a:pt x="38" y="114"/>
                </a:lnTo>
                <a:lnTo>
                  <a:pt x="38" y="152"/>
                </a:lnTo>
                <a:lnTo>
                  <a:pt x="90" y="114"/>
                </a:lnTo>
                <a:lnTo>
                  <a:pt x="152" y="114"/>
                </a:lnTo>
                <a:lnTo>
                  <a:pt x="152" y="0"/>
                </a:lnTo>
                <a:lnTo>
                  <a:pt x="0" y="0"/>
                </a:lnTo>
                <a:close/>
                <a:moveTo>
                  <a:pt x="133" y="95"/>
                </a:moveTo>
                <a:lnTo>
                  <a:pt x="95" y="95"/>
                </a:lnTo>
                <a:lnTo>
                  <a:pt x="57" y="124"/>
                </a:lnTo>
                <a:lnTo>
                  <a:pt x="57" y="95"/>
                </a:lnTo>
                <a:lnTo>
                  <a:pt x="19" y="95"/>
                </a:lnTo>
                <a:lnTo>
                  <a:pt x="19" y="19"/>
                </a:lnTo>
                <a:lnTo>
                  <a:pt x="133" y="19"/>
                </a:lnTo>
                <a:lnTo>
                  <a:pt x="133" y="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1840158" y="4039636"/>
            <a:ext cx="900000" cy="900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4452102" y="4039636"/>
            <a:ext cx="900000" cy="900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9451845" y="4039636"/>
            <a:ext cx="900000" cy="90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6966016" y="4039636"/>
            <a:ext cx="900000" cy="90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2" name="Group 36出自【趣你的PPT】(微信:qunideppt)：最优质的PPT资源库"/>
          <p:cNvGrpSpPr/>
          <p:nvPr/>
        </p:nvGrpSpPr>
        <p:grpSpPr>
          <a:xfrm>
            <a:off x="2021389" y="4254685"/>
            <a:ext cx="537538" cy="469902"/>
            <a:chOff x="9344026" y="4030663"/>
            <a:chExt cx="239713" cy="209551"/>
          </a:xfrm>
          <a:solidFill>
            <a:schemeClr val="bg1"/>
          </a:solidFill>
        </p:grpSpPr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44026" y="4030663"/>
              <a:ext cx="239713" cy="179388"/>
            </a:xfrm>
            <a:custGeom>
              <a:avLst/>
              <a:gdLst>
                <a:gd name="T0" fmla="*/ 56 w 64"/>
                <a:gd name="T1" fmla="*/ 18 h 48"/>
                <a:gd name="T2" fmla="*/ 56 w 64"/>
                <a:gd name="T3" fmla="*/ 18 h 48"/>
                <a:gd name="T4" fmla="*/ 38 w 64"/>
                <a:gd name="T5" fmla="*/ 0 h 48"/>
                <a:gd name="T6" fmla="*/ 22 w 64"/>
                <a:gd name="T7" fmla="*/ 9 h 48"/>
                <a:gd name="T8" fmla="*/ 18 w 64"/>
                <a:gd name="T9" fmla="*/ 8 h 48"/>
                <a:gd name="T10" fmla="*/ 8 w 64"/>
                <a:gd name="T11" fmla="*/ 18 h 48"/>
                <a:gd name="T12" fmla="*/ 8 w 64"/>
                <a:gd name="T13" fmla="*/ 18 h 48"/>
                <a:gd name="T14" fmla="*/ 0 w 64"/>
                <a:gd name="T15" fmla="*/ 32 h 48"/>
                <a:gd name="T16" fmla="*/ 16 w 64"/>
                <a:gd name="T17" fmla="*/ 48 h 48"/>
                <a:gd name="T18" fmla="*/ 20 w 64"/>
                <a:gd name="T19" fmla="*/ 48 h 48"/>
                <a:gd name="T20" fmla="*/ 20 w 64"/>
                <a:gd name="T21" fmla="*/ 44 h 48"/>
                <a:gd name="T22" fmla="*/ 16 w 64"/>
                <a:gd name="T23" fmla="*/ 44 h 48"/>
                <a:gd name="T24" fmla="*/ 4 w 64"/>
                <a:gd name="T25" fmla="*/ 32 h 48"/>
                <a:gd name="T26" fmla="*/ 10 w 64"/>
                <a:gd name="T27" fmla="*/ 22 h 48"/>
                <a:gd name="T28" fmla="*/ 12 w 64"/>
                <a:gd name="T29" fmla="*/ 21 h 48"/>
                <a:gd name="T30" fmla="*/ 12 w 64"/>
                <a:gd name="T31" fmla="*/ 18 h 48"/>
                <a:gd name="T32" fmla="*/ 12 w 64"/>
                <a:gd name="T33" fmla="*/ 18 h 48"/>
                <a:gd name="T34" fmla="*/ 18 w 64"/>
                <a:gd name="T35" fmla="*/ 12 h 48"/>
                <a:gd name="T36" fmla="*/ 21 w 64"/>
                <a:gd name="T37" fmla="*/ 13 h 48"/>
                <a:gd name="T38" fmla="*/ 24 w 64"/>
                <a:gd name="T39" fmla="*/ 14 h 48"/>
                <a:gd name="T40" fmla="*/ 26 w 64"/>
                <a:gd name="T41" fmla="*/ 11 h 48"/>
                <a:gd name="T42" fmla="*/ 38 w 64"/>
                <a:gd name="T43" fmla="*/ 4 h 48"/>
                <a:gd name="T44" fmla="*/ 52 w 64"/>
                <a:gd name="T45" fmla="*/ 18 h 48"/>
                <a:gd name="T46" fmla="*/ 52 w 64"/>
                <a:gd name="T47" fmla="*/ 18 h 48"/>
                <a:gd name="T48" fmla="*/ 52 w 64"/>
                <a:gd name="T49" fmla="*/ 21 h 48"/>
                <a:gd name="T50" fmla="*/ 54 w 64"/>
                <a:gd name="T51" fmla="*/ 22 h 48"/>
                <a:gd name="T52" fmla="*/ 60 w 64"/>
                <a:gd name="T53" fmla="*/ 32 h 48"/>
                <a:gd name="T54" fmla="*/ 48 w 64"/>
                <a:gd name="T55" fmla="*/ 44 h 48"/>
                <a:gd name="T56" fmla="*/ 44 w 64"/>
                <a:gd name="T57" fmla="*/ 44 h 48"/>
                <a:gd name="T58" fmla="*/ 44 w 64"/>
                <a:gd name="T59" fmla="*/ 48 h 48"/>
                <a:gd name="T60" fmla="*/ 48 w 64"/>
                <a:gd name="T61" fmla="*/ 48 h 48"/>
                <a:gd name="T62" fmla="*/ 64 w 64"/>
                <a:gd name="T63" fmla="*/ 32 h 48"/>
                <a:gd name="T64" fmla="*/ 56 w 64"/>
                <a:gd name="T65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48">
                  <a:moveTo>
                    <a:pt x="56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6" y="8"/>
                    <a:pt x="48" y="0"/>
                    <a:pt x="38" y="0"/>
                  </a:cubicBezTo>
                  <a:cubicBezTo>
                    <a:pt x="31" y="0"/>
                    <a:pt x="26" y="4"/>
                    <a:pt x="22" y="9"/>
                  </a:cubicBezTo>
                  <a:cubicBezTo>
                    <a:pt x="21" y="8"/>
                    <a:pt x="20" y="8"/>
                    <a:pt x="18" y="8"/>
                  </a:cubicBezTo>
                  <a:cubicBezTo>
                    <a:pt x="12" y="8"/>
                    <a:pt x="8" y="12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3" y="21"/>
                    <a:pt x="0" y="26"/>
                    <a:pt x="0" y="32"/>
                  </a:cubicBezTo>
                  <a:cubicBezTo>
                    <a:pt x="0" y="41"/>
                    <a:pt x="7" y="48"/>
                    <a:pt x="16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9" y="44"/>
                    <a:pt x="4" y="39"/>
                    <a:pt x="4" y="32"/>
                  </a:cubicBezTo>
                  <a:cubicBezTo>
                    <a:pt x="4" y="28"/>
                    <a:pt x="6" y="24"/>
                    <a:pt x="10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5"/>
                    <a:pt x="15" y="12"/>
                    <a:pt x="18" y="12"/>
                  </a:cubicBezTo>
                  <a:cubicBezTo>
                    <a:pt x="19" y="12"/>
                    <a:pt x="20" y="12"/>
                    <a:pt x="21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8" y="7"/>
                    <a:pt x="33" y="4"/>
                    <a:pt x="38" y="4"/>
                  </a:cubicBezTo>
                  <a:cubicBezTo>
                    <a:pt x="46" y="4"/>
                    <a:pt x="52" y="10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8" y="24"/>
                    <a:pt x="60" y="28"/>
                    <a:pt x="60" y="32"/>
                  </a:cubicBezTo>
                  <a:cubicBezTo>
                    <a:pt x="60" y="39"/>
                    <a:pt x="55" y="44"/>
                    <a:pt x="48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7" y="48"/>
                    <a:pt x="64" y="41"/>
                    <a:pt x="64" y="32"/>
                  </a:cubicBezTo>
                  <a:cubicBezTo>
                    <a:pt x="64" y="26"/>
                    <a:pt x="61" y="21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18638" y="4105276"/>
              <a:ext cx="90488" cy="134938"/>
            </a:xfrm>
            <a:custGeom>
              <a:avLst/>
              <a:gdLst>
                <a:gd name="T0" fmla="*/ 28 w 57"/>
                <a:gd name="T1" fmla="*/ 0 h 85"/>
                <a:gd name="T2" fmla="*/ 0 w 57"/>
                <a:gd name="T3" fmla="*/ 38 h 85"/>
                <a:gd name="T4" fmla="*/ 19 w 57"/>
                <a:gd name="T5" fmla="*/ 38 h 85"/>
                <a:gd name="T6" fmla="*/ 19 w 57"/>
                <a:gd name="T7" fmla="*/ 85 h 85"/>
                <a:gd name="T8" fmla="*/ 38 w 57"/>
                <a:gd name="T9" fmla="*/ 85 h 85"/>
                <a:gd name="T10" fmla="*/ 38 w 57"/>
                <a:gd name="T11" fmla="*/ 38 h 85"/>
                <a:gd name="T12" fmla="*/ 57 w 57"/>
                <a:gd name="T13" fmla="*/ 38 h 85"/>
                <a:gd name="T14" fmla="*/ 28 w 57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85">
                  <a:moveTo>
                    <a:pt x="28" y="0"/>
                  </a:moveTo>
                  <a:lnTo>
                    <a:pt x="0" y="38"/>
                  </a:lnTo>
                  <a:lnTo>
                    <a:pt x="19" y="38"/>
                  </a:lnTo>
                  <a:lnTo>
                    <a:pt x="19" y="85"/>
                  </a:lnTo>
                  <a:lnTo>
                    <a:pt x="38" y="85"/>
                  </a:lnTo>
                  <a:lnTo>
                    <a:pt x="38" y="38"/>
                  </a:lnTo>
                  <a:lnTo>
                    <a:pt x="57" y="38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4636560" y="4207263"/>
            <a:ext cx="531085" cy="564747"/>
          </a:xfrm>
          <a:custGeom>
            <a:avLst/>
            <a:gdLst>
              <a:gd name="T0" fmla="*/ 32 w 60"/>
              <a:gd name="T1" fmla="*/ 4 h 64"/>
              <a:gd name="T2" fmla="*/ 32 w 60"/>
              <a:gd name="T3" fmla="*/ 2 h 64"/>
              <a:gd name="T4" fmla="*/ 30 w 60"/>
              <a:gd name="T5" fmla="*/ 0 h 64"/>
              <a:gd name="T6" fmla="*/ 28 w 60"/>
              <a:gd name="T7" fmla="*/ 2 h 64"/>
              <a:gd name="T8" fmla="*/ 28 w 60"/>
              <a:gd name="T9" fmla="*/ 4 h 64"/>
              <a:gd name="T10" fmla="*/ 0 w 60"/>
              <a:gd name="T11" fmla="*/ 34 h 64"/>
              <a:gd name="T12" fmla="*/ 0 w 60"/>
              <a:gd name="T13" fmla="*/ 36 h 64"/>
              <a:gd name="T14" fmla="*/ 0 w 60"/>
              <a:gd name="T15" fmla="*/ 36 h 64"/>
              <a:gd name="T16" fmla="*/ 10 w 60"/>
              <a:gd name="T17" fmla="*/ 28 h 64"/>
              <a:gd name="T18" fmla="*/ 20 w 60"/>
              <a:gd name="T19" fmla="*/ 36 h 64"/>
              <a:gd name="T20" fmla="*/ 20 w 60"/>
              <a:gd name="T21" fmla="*/ 36 h 64"/>
              <a:gd name="T22" fmla="*/ 28 w 60"/>
              <a:gd name="T23" fmla="*/ 28 h 64"/>
              <a:gd name="T24" fmla="*/ 28 w 60"/>
              <a:gd name="T25" fmla="*/ 50 h 64"/>
              <a:gd name="T26" fmla="*/ 22 w 60"/>
              <a:gd name="T27" fmla="*/ 60 h 64"/>
              <a:gd name="T28" fmla="*/ 16 w 60"/>
              <a:gd name="T29" fmla="*/ 54 h 64"/>
              <a:gd name="T30" fmla="*/ 14 w 60"/>
              <a:gd name="T31" fmla="*/ 52 h 64"/>
              <a:gd name="T32" fmla="*/ 12 w 60"/>
              <a:gd name="T33" fmla="*/ 54 h 64"/>
              <a:gd name="T34" fmla="*/ 22 w 60"/>
              <a:gd name="T35" fmla="*/ 64 h 64"/>
              <a:gd name="T36" fmla="*/ 32 w 60"/>
              <a:gd name="T37" fmla="*/ 50 h 64"/>
              <a:gd name="T38" fmla="*/ 32 w 60"/>
              <a:gd name="T39" fmla="*/ 28 h 64"/>
              <a:gd name="T40" fmla="*/ 40 w 60"/>
              <a:gd name="T41" fmla="*/ 36 h 64"/>
              <a:gd name="T42" fmla="*/ 40 w 60"/>
              <a:gd name="T43" fmla="*/ 36 h 64"/>
              <a:gd name="T44" fmla="*/ 50 w 60"/>
              <a:gd name="T45" fmla="*/ 28 h 64"/>
              <a:gd name="T46" fmla="*/ 60 w 60"/>
              <a:gd name="T47" fmla="*/ 36 h 64"/>
              <a:gd name="T48" fmla="*/ 60 w 60"/>
              <a:gd name="T49" fmla="*/ 36 h 64"/>
              <a:gd name="T50" fmla="*/ 60 w 60"/>
              <a:gd name="T51" fmla="*/ 34 h 64"/>
              <a:gd name="T52" fmla="*/ 32 w 60"/>
              <a:gd name="T53" fmla="*/ 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4">
                <a:moveTo>
                  <a:pt x="32" y="4"/>
                </a:moveTo>
                <a:cubicBezTo>
                  <a:pt x="32" y="2"/>
                  <a:pt x="32" y="2"/>
                  <a:pt x="32" y="2"/>
                </a:cubicBezTo>
                <a:cubicBezTo>
                  <a:pt x="32" y="1"/>
                  <a:pt x="31" y="0"/>
                  <a:pt x="30" y="0"/>
                </a:cubicBezTo>
                <a:cubicBezTo>
                  <a:pt x="29" y="0"/>
                  <a:pt x="28" y="1"/>
                  <a:pt x="28" y="2"/>
                </a:cubicBezTo>
                <a:cubicBezTo>
                  <a:pt x="28" y="4"/>
                  <a:pt x="28" y="4"/>
                  <a:pt x="28" y="4"/>
                </a:cubicBezTo>
                <a:cubicBezTo>
                  <a:pt x="12" y="5"/>
                  <a:pt x="0" y="18"/>
                  <a:pt x="0" y="34"/>
                </a:cubicBezTo>
                <a:cubicBezTo>
                  <a:pt x="0" y="35"/>
                  <a:pt x="0" y="35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1" y="31"/>
                  <a:pt x="5" y="28"/>
                  <a:pt x="10" y="28"/>
                </a:cubicBezTo>
                <a:cubicBezTo>
                  <a:pt x="15" y="28"/>
                  <a:pt x="19" y="31"/>
                  <a:pt x="20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1" y="32"/>
                  <a:pt x="24" y="29"/>
                  <a:pt x="28" y="28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60"/>
                  <a:pt x="26" y="60"/>
                  <a:pt x="22" y="60"/>
                </a:cubicBezTo>
                <a:cubicBezTo>
                  <a:pt x="16" y="60"/>
                  <a:pt x="16" y="58"/>
                  <a:pt x="16" y="54"/>
                </a:cubicBezTo>
                <a:cubicBezTo>
                  <a:pt x="16" y="53"/>
                  <a:pt x="15" y="52"/>
                  <a:pt x="14" y="52"/>
                </a:cubicBezTo>
                <a:cubicBezTo>
                  <a:pt x="13" y="52"/>
                  <a:pt x="12" y="53"/>
                  <a:pt x="12" y="54"/>
                </a:cubicBezTo>
                <a:cubicBezTo>
                  <a:pt x="12" y="58"/>
                  <a:pt x="12" y="64"/>
                  <a:pt x="22" y="64"/>
                </a:cubicBezTo>
                <a:cubicBezTo>
                  <a:pt x="27" y="64"/>
                  <a:pt x="32" y="63"/>
                  <a:pt x="32" y="50"/>
                </a:cubicBezTo>
                <a:cubicBezTo>
                  <a:pt x="32" y="28"/>
                  <a:pt x="32" y="28"/>
                  <a:pt x="32" y="28"/>
                </a:cubicBezTo>
                <a:cubicBezTo>
                  <a:pt x="36" y="29"/>
                  <a:pt x="39" y="32"/>
                  <a:pt x="40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1" y="31"/>
                  <a:pt x="45" y="28"/>
                  <a:pt x="50" y="28"/>
                </a:cubicBezTo>
                <a:cubicBezTo>
                  <a:pt x="55" y="28"/>
                  <a:pt x="59" y="31"/>
                  <a:pt x="60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5"/>
                  <a:pt x="60" y="35"/>
                  <a:pt x="60" y="34"/>
                </a:cubicBezTo>
                <a:cubicBezTo>
                  <a:pt x="60" y="18"/>
                  <a:pt x="48" y="5"/>
                  <a:pt x="32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55658" y="4268430"/>
            <a:ext cx="520716" cy="442413"/>
          </a:xfrm>
          <a:custGeom>
            <a:avLst/>
            <a:gdLst>
              <a:gd name="T0" fmla="*/ 51 w 56"/>
              <a:gd name="T1" fmla="*/ 20 h 48"/>
              <a:gd name="T2" fmla="*/ 54 w 56"/>
              <a:gd name="T3" fmla="*/ 16 h 48"/>
              <a:gd name="T4" fmla="*/ 54 w 56"/>
              <a:gd name="T5" fmla="*/ 12 h 48"/>
              <a:gd name="T6" fmla="*/ 45 w 56"/>
              <a:gd name="T7" fmla="*/ 4 h 48"/>
              <a:gd name="T8" fmla="*/ 16 w 56"/>
              <a:gd name="T9" fmla="*/ 0 h 48"/>
              <a:gd name="T10" fmla="*/ 8 w 56"/>
              <a:gd name="T11" fmla="*/ 12 h 48"/>
              <a:gd name="T12" fmla="*/ 0 w 56"/>
              <a:gd name="T13" fmla="*/ 14 h 48"/>
              <a:gd name="T14" fmla="*/ 7 w 56"/>
              <a:gd name="T15" fmla="*/ 16 h 48"/>
              <a:gd name="T16" fmla="*/ 2 w 56"/>
              <a:gd name="T17" fmla="*/ 20 h 48"/>
              <a:gd name="T18" fmla="*/ 0 w 56"/>
              <a:gd name="T19" fmla="*/ 34 h 48"/>
              <a:gd name="T20" fmla="*/ 4 w 56"/>
              <a:gd name="T21" fmla="*/ 36 h 48"/>
              <a:gd name="T22" fmla="*/ 8 w 56"/>
              <a:gd name="T23" fmla="*/ 48 h 48"/>
              <a:gd name="T24" fmla="*/ 16 w 56"/>
              <a:gd name="T25" fmla="*/ 44 h 48"/>
              <a:gd name="T26" fmla="*/ 40 w 56"/>
              <a:gd name="T27" fmla="*/ 36 h 48"/>
              <a:gd name="T28" fmla="*/ 44 w 56"/>
              <a:gd name="T29" fmla="*/ 48 h 48"/>
              <a:gd name="T30" fmla="*/ 52 w 56"/>
              <a:gd name="T31" fmla="*/ 44 h 48"/>
              <a:gd name="T32" fmla="*/ 54 w 56"/>
              <a:gd name="T33" fmla="*/ 36 h 48"/>
              <a:gd name="T34" fmla="*/ 56 w 56"/>
              <a:gd name="T35" fmla="*/ 22 h 48"/>
              <a:gd name="T36" fmla="*/ 15 w 56"/>
              <a:gd name="T37" fmla="*/ 5 h 48"/>
              <a:gd name="T38" fmla="*/ 24 w 56"/>
              <a:gd name="T39" fmla="*/ 4 h 48"/>
              <a:gd name="T40" fmla="*/ 26 w 56"/>
              <a:gd name="T41" fmla="*/ 8 h 48"/>
              <a:gd name="T42" fmla="*/ 32 w 56"/>
              <a:gd name="T43" fmla="*/ 6 h 48"/>
              <a:gd name="T44" fmla="*/ 40 w 56"/>
              <a:gd name="T45" fmla="*/ 4 h 48"/>
              <a:gd name="T46" fmla="*/ 46 w 56"/>
              <a:gd name="T47" fmla="*/ 20 h 48"/>
              <a:gd name="T48" fmla="*/ 15 w 56"/>
              <a:gd name="T49" fmla="*/ 5 h 48"/>
              <a:gd name="T50" fmla="*/ 8 w 56"/>
              <a:gd name="T51" fmla="*/ 28 h 48"/>
              <a:gd name="T52" fmla="*/ 16 w 56"/>
              <a:gd name="T53" fmla="*/ 28 h 48"/>
              <a:gd name="T54" fmla="*/ 36 w 56"/>
              <a:gd name="T55" fmla="*/ 32 h 48"/>
              <a:gd name="T56" fmla="*/ 20 w 56"/>
              <a:gd name="T57" fmla="*/ 28 h 48"/>
              <a:gd name="T58" fmla="*/ 36 w 56"/>
              <a:gd name="T59" fmla="*/ 32 h 48"/>
              <a:gd name="T60" fmla="*/ 40 w 56"/>
              <a:gd name="T61" fmla="*/ 28 h 48"/>
              <a:gd name="T62" fmla="*/ 48 w 56"/>
              <a:gd name="T63" fmla="*/ 2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6" h="48">
                <a:moveTo>
                  <a:pt x="54" y="20"/>
                </a:moveTo>
                <a:cubicBezTo>
                  <a:pt x="51" y="20"/>
                  <a:pt x="51" y="20"/>
                  <a:pt x="51" y="20"/>
                </a:cubicBezTo>
                <a:cubicBezTo>
                  <a:pt x="49" y="16"/>
                  <a:pt x="49" y="16"/>
                  <a:pt x="49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55" y="16"/>
                  <a:pt x="56" y="15"/>
                  <a:pt x="56" y="14"/>
                </a:cubicBezTo>
                <a:cubicBezTo>
                  <a:pt x="56" y="13"/>
                  <a:pt x="55" y="12"/>
                  <a:pt x="54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5" y="4"/>
                  <a:pt x="45" y="4"/>
                  <a:pt x="45" y="4"/>
                </a:cubicBezTo>
                <a:cubicBezTo>
                  <a:pt x="45" y="2"/>
                  <a:pt x="42" y="0"/>
                  <a:pt x="4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0"/>
                  <a:pt x="11" y="2"/>
                  <a:pt x="11" y="4"/>
                </a:cubicBezTo>
                <a:cubicBezTo>
                  <a:pt x="8" y="12"/>
                  <a:pt x="8" y="12"/>
                  <a:pt x="8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1" y="12"/>
                  <a:pt x="0" y="13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5" y="20"/>
                  <a:pt x="5" y="20"/>
                  <a:pt x="5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21"/>
                  <a:pt x="0" y="22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1" y="36"/>
                  <a:pt x="2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6"/>
                  <a:pt x="6" y="48"/>
                  <a:pt x="8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4" y="48"/>
                  <a:pt x="16" y="46"/>
                  <a:pt x="16" y="44"/>
                </a:cubicBezTo>
                <a:cubicBezTo>
                  <a:pt x="16" y="36"/>
                  <a:pt x="16" y="36"/>
                  <a:pt x="16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0" y="44"/>
                  <a:pt x="40" y="44"/>
                  <a:pt x="40" y="44"/>
                </a:cubicBezTo>
                <a:cubicBezTo>
                  <a:pt x="40" y="46"/>
                  <a:pt x="42" y="48"/>
                  <a:pt x="44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0" y="48"/>
                  <a:pt x="52" y="46"/>
                  <a:pt x="52" y="44"/>
                </a:cubicBezTo>
                <a:cubicBezTo>
                  <a:pt x="52" y="36"/>
                  <a:pt x="52" y="36"/>
                  <a:pt x="52" y="36"/>
                </a:cubicBezTo>
                <a:cubicBezTo>
                  <a:pt x="54" y="36"/>
                  <a:pt x="54" y="36"/>
                  <a:pt x="54" y="36"/>
                </a:cubicBezTo>
                <a:cubicBezTo>
                  <a:pt x="55" y="36"/>
                  <a:pt x="56" y="35"/>
                  <a:pt x="56" y="34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1"/>
                  <a:pt x="55" y="20"/>
                  <a:pt x="54" y="20"/>
                </a:cubicBezTo>
                <a:close/>
                <a:moveTo>
                  <a:pt x="15" y="5"/>
                </a:moveTo>
                <a:cubicBezTo>
                  <a:pt x="15" y="5"/>
                  <a:pt x="16" y="4"/>
                  <a:pt x="16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7"/>
                  <a:pt x="25" y="8"/>
                  <a:pt x="26" y="8"/>
                </a:cubicBezTo>
                <a:cubicBezTo>
                  <a:pt x="30" y="8"/>
                  <a:pt x="30" y="8"/>
                  <a:pt x="30" y="8"/>
                </a:cubicBezTo>
                <a:cubicBezTo>
                  <a:pt x="31" y="8"/>
                  <a:pt x="32" y="7"/>
                  <a:pt x="32" y="6"/>
                </a:cubicBezTo>
                <a:cubicBezTo>
                  <a:pt x="32" y="4"/>
                  <a:pt x="32" y="4"/>
                  <a:pt x="32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1" y="5"/>
                  <a:pt x="41" y="5"/>
                </a:cubicBezTo>
                <a:cubicBezTo>
                  <a:pt x="46" y="20"/>
                  <a:pt x="46" y="20"/>
                  <a:pt x="46" y="20"/>
                </a:cubicBezTo>
                <a:cubicBezTo>
                  <a:pt x="10" y="20"/>
                  <a:pt x="10" y="20"/>
                  <a:pt x="10" y="20"/>
                </a:cubicBezTo>
                <a:lnTo>
                  <a:pt x="15" y="5"/>
                </a:lnTo>
                <a:close/>
                <a:moveTo>
                  <a:pt x="12" y="32"/>
                </a:moveTo>
                <a:cubicBezTo>
                  <a:pt x="10" y="32"/>
                  <a:pt x="8" y="30"/>
                  <a:pt x="8" y="28"/>
                </a:cubicBezTo>
                <a:cubicBezTo>
                  <a:pt x="8" y="26"/>
                  <a:pt x="10" y="24"/>
                  <a:pt x="12" y="24"/>
                </a:cubicBezTo>
                <a:cubicBezTo>
                  <a:pt x="14" y="24"/>
                  <a:pt x="16" y="26"/>
                  <a:pt x="16" y="28"/>
                </a:cubicBezTo>
                <a:cubicBezTo>
                  <a:pt x="16" y="30"/>
                  <a:pt x="14" y="32"/>
                  <a:pt x="12" y="32"/>
                </a:cubicBezTo>
                <a:close/>
                <a:moveTo>
                  <a:pt x="36" y="32"/>
                </a:moveTo>
                <a:cubicBezTo>
                  <a:pt x="20" y="32"/>
                  <a:pt x="20" y="32"/>
                  <a:pt x="20" y="32"/>
                </a:cubicBezTo>
                <a:cubicBezTo>
                  <a:pt x="20" y="28"/>
                  <a:pt x="20" y="28"/>
                  <a:pt x="20" y="28"/>
                </a:cubicBezTo>
                <a:cubicBezTo>
                  <a:pt x="36" y="28"/>
                  <a:pt x="36" y="28"/>
                  <a:pt x="36" y="28"/>
                </a:cubicBezTo>
                <a:lnTo>
                  <a:pt x="36" y="32"/>
                </a:lnTo>
                <a:close/>
                <a:moveTo>
                  <a:pt x="44" y="32"/>
                </a:moveTo>
                <a:cubicBezTo>
                  <a:pt x="42" y="32"/>
                  <a:pt x="40" y="30"/>
                  <a:pt x="40" y="28"/>
                </a:cubicBezTo>
                <a:cubicBezTo>
                  <a:pt x="40" y="26"/>
                  <a:pt x="42" y="24"/>
                  <a:pt x="44" y="24"/>
                </a:cubicBezTo>
                <a:cubicBezTo>
                  <a:pt x="46" y="24"/>
                  <a:pt x="48" y="26"/>
                  <a:pt x="48" y="28"/>
                </a:cubicBezTo>
                <a:cubicBezTo>
                  <a:pt x="48" y="30"/>
                  <a:pt x="46" y="32"/>
                  <a:pt x="44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41589" y="4231931"/>
            <a:ext cx="520513" cy="515411"/>
          </a:xfrm>
          <a:custGeom>
            <a:avLst/>
            <a:gdLst>
              <a:gd name="T0" fmla="*/ 126 w 129"/>
              <a:gd name="T1" fmla="*/ 2 h 128"/>
              <a:gd name="T2" fmla="*/ 121 w 129"/>
              <a:gd name="T3" fmla="*/ 0 h 128"/>
              <a:gd name="T4" fmla="*/ 120 w 129"/>
              <a:gd name="T5" fmla="*/ 0 h 128"/>
              <a:gd name="T6" fmla="*/ 52 w 129"/>
              <a:gd name="T7" fmla="*/ 12 h 128"/>
              <a:gd name="T8" fmla="*/ 45 w 129"/>
              <a:gd name="T9" fmla="*/ 20 h 128"/>
              <a:gd name="T10" fmla="*/ 45 w 129"/>
              <a:gd name="T11" fmla="*/ 28 h 128"/>
              <a:gd name="T12" fmla="*/ 45 w 129"/>
              <a:gd name="T13" fmla="*/ 32 h 128"/>
              <a:gd name="T14" fmla="*/ 45 w 129"/>
              <a:gd name="T15" fmla="*/ 89 h 128"/>
              <a:gd name="T16" fmla="*/ 30 w 129"/>
              <a:gd name="T17" fmla="*/ 84 h 128"/>
              <a:gd name="T18" fmla="*/ 20 w 129"/>
              <a:gd name="T19" fmla="*/ 86 h 128"/>
              <a:gd name="T20" fmla="*/ 3 w 129"/>
              <a:gd name="T21" fmla="*/ 100 h 128"/>
              <a:gd name="T22" fmla="*/ 2 w 129"/>
              <a:gd name="T23" fmla="*/ 115 h 128"/>
              <a:gd name="T24" fmla="*/ 24 w 129"/>
              <a:gd name="T25" fmla="*/ 128 h 128"/>
              <a:gd name="T26" fmla="*/ 34 w 129"/>
              <a:gd name="T27" fmla="*/ 126 h 128"/>
              <a:gd name="T28" fmla="*/ 51 w 129"/>
              <a:gd name="T29" fmla="*/ 112 h 128"/>
              <a:gd name="T30" fmla="*/ 53 w 129"/>
              <a:gd name="T31" fmla="*/ 104 h 128"/>
              <a:gd name="T32" fmla="*/ 53 w 129"/>
              <a:gd name="T33" fmla="*/ 104 h 128"/>
              <a:gd name="T34" fmla="*/ 53 w 129"/>
              <a:gd name="T35" fmla="*/ 40 h 128"/>
              <a:gd name="T36" fmla="*/ 54 w 129"/>
              <a:gd name="T37" fmla="*/ 40 h 128"/>
              <a:gd name="T38" fmla="*/ 121 w 129"/>
              <a:gd name="T39" fmla="*/ 28 h 128"/>
              <a:gd name="T40" fmla="*/ 121 w 129"/>
              <a:gd name="T41" fmla="*/ 77 h 128"/>
              <a:gd name="T42" fmla="*/ 106 w 129"/>
              <a:gd name="T43" fmla="*/ 72 h 128"/>
              <a:gd name="T44" fmla="*/ 96 w 129"/>
              <a:gd name="T45" fmla="*/ 74 h 128"/>
              <a:gd name="T46" fmla="*/ 79 w 129"/>
              <a:gd name="T47" fmla="*/ 88 h 128"/>
              <a:gd name="T48" fmla="*/ 78 w 129"/>
              <a:gd name="T49" fmla="*/ 103 h 128"/>
              <a:gd name="T50" fmla="*/ 100 w 129"/>
              <a:gd name="T51" fmla="*/ 116 h 128"/>
              <a:gd name="T52" fmla="*/ 110 w 129"/>
              <a:gd name="T53" fmla="*/ 114 h 128"/>
              <a:gd name="T54" fmla="*/ 127 w 129"/>
              <a:gd name="T55" fmla="*/ 100 h 128"/>
              <a:gd name="T56" fmla="*/ 129 w 129"/>
              <a:gd name="T57" fmla="*/ 92 h 128"/>
              <a:gd name="T58" fmla="*/ 129 w 129"/>
              <a:gd name="T59" fmla="*/ 92 h 128"/>
              <a:gd name="T60" fmla="*/ 129 w 129"/>
              <a:gd name="T61" fmla="*/ 20 h 128"/>
              <a:gd name="T62" fmla="*/ 129 w 129"/>
              <a:gd name="T63" fmla="*/ 16 h 128"/>
              <a:gd name="T64" fmla="*/ 129 w 129"/>
              <a:gd name="T65" fmla="*/ 8 h 128"/>
              <a:gd name="T66" fmla="*/ 126 w 129"/>
              <a:gd name="T67" fmla="*/ 2 h 128"/>
              <a:gd name="T68" fmla="*/ 32 w 129"/>
              <a:gd name="T69" fmla="*/ 119 h 128"/>
              <a:gd name="T70" fmla="*/ 10 w 129"/>
              <a:gd name="T71" fmla="*/ 112 h 128"/>
              <a:gd name="T72" fmla="*/ 22 w 129"/>
              <a:gd name="T73" fmla="*/ 93 h 128"/>
              <a:gd name="T74" fmla="*/ 44 w 129"/>
              <a:gd name="T75" fmla="*/ 100 h 128"/>
              <a:gd name="T76" fmla="*/ 32 w 129"/>
              <a:gd name="T77" fmla="*/ 119 h 128"/>
              <a:gd name="T78" fmla="*/ 108 w 129"/>
              <a:gd name="T79" fmla="*/ 107 h 128"/>
              <a:gd name="T80" fmla="*/ 85 w 129"/>
              <a:gd name="T81" fmla="*/ 100 h 128"/>
              <a:gd name="T82" fmla="*/ 98 w 129"/>
              <a:gd name="T83" fmla="*/ 81 h 128"/>
              <a:gd name="T84" fmla="*/ 120 w 129"/>
              <a:gd name="T85" fmla="*/ 88 h 128"/>
              <a:gd name="T86" fmla="*/ 108 w 129"/>
              <a:gd name="T87" fmla="*/ 107 h 128"/>
              <a:gd name="T88" fmla="*/ 121 w 129"/>
              <a:gd name="T89" fmla="*/ 20 h 128"/>
              <a:gd name="T90" fmla="*/ 53 w 129"/>
              <a:gd name="T91" fmla="*/ 32 h 128"/>
              <a:gd name="T92" fmla="*/ 53 w 129"/>
              <a:gd name="T93" fmla="*/ 28 h 128"/>
              <a:gd name="T94" fmla="*/ 53 w 129"/>
              <a:gd name="T95" fmla="*/ 20 h 128"/>
              <a:gd name="T96" fmla="*/ 121 w 129"/>
              <a:gd name="T97" fmla="*/ 8 h 128"/>
              <a:gd name="T98" fmla="*/ 121 w 129"/>
              <a:gd name="T99" fmla="*/ 16 h 128"/>
              <a:gd name="T100" fmla="*/ 121 w 129"/>
              <a:gd name="T101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9" h="128">
                <a:moveTo>
                  <a:pt x="126" y="2"/>
                </a:moveTo>
                <a:cubicBezTo>
                  <a:pt x="125" y="1"/>
                  <a:pt x="123" y="0"/>
                  <a:pt x="121" y="0"/>
                </a:cubicBezTo>
                <a:cubicBezTo>
                  <a:pt x="121" y="0"/>
                  <a:pt x="120" y="0"/>
                  <a:pt x="120" y="0"/>
                </a:cubicBezTo>
                <a:cubicBezTo>
                  <a:pt x="52" y="12"/>
                  <a:pt x="52" y="12"/>
                  <a:pt x="52" y="12"/>
                </a:cubicBezTo>
                <a:cubicBezTo>
                  <a:pt x="48" y="13"/>
                  <a:pt x="45" y="16"/>
                  <a:pt x="45" y="20"/>
                </a:cubicBezTo>
                <a:cubicBezTo>
                  <a:pt x="45" y="28"/>
                  <a:pt x="45" y="28"/>
                  <a:pt x="45" y="28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89"/>
                  <a:pt x="45" y="89"/>
                  <a:pt x="45" y="89"/>
                </a:cubicBezTo>
                <a:cubicBezTo>
                  <a:pt x="41" y="86"/>
                  <a:pt x="36" y="84"/>
                  <a:pt x="30" y="84"/>
                </a:cubicBezTo>
                <a:cubicBezTo>
                  <a:pt x="26" y="84"/>
                  <a:pt x="23" y="85"/>
                  <a:pt x="20" y="86"/>
                </a:cubicBezTo>
                <a:cubicBezTo>
                  <a:pt x="12" y="88"/>
                  <a:pt x="6" y="93"/>
                  <a:pt x="3" y="100"/>
                </a:cubicBezTo>
                <a:cubicBezTo>
                  <a:pt x="1" y="104"/>
                  <a:pt x="0" y="110"/>
                  <a:pt x="2" y="115"/>
                </a:cubicBezTo>
                <a:cubicBezTo>
                  <a:pt x="5" y="123"/>
                  <a:pt x="14" y="128"/>
                  <a:pt x="24" y="128"/>
                </a:cubicBezTo>
                <a:cubicBezTo>
                  <a:pt x="28" y="128"/>
                  <a:pt x="31" y="127"/>
                  <a:pt x="34" y="126"/>
                </a:cubicBezTo>
                <a:cubicBezTo>
                  <a:pt x="42" y="124"/>
                  <a:pt x="48" y="119"/>
                  <a:pt x="51" y="112"/>
                </a:cubicBezTo>
                <a:cubicBezTo>
                  <a:pt x="52" y="110"/>
                  <a:pt x="53" y="107"/>
                  <a:pt x="53" y="104"/>
                </a:cubicBezTo>
                <a:cubicBezTo>
                  <a:pt x="53" y="104"/>
                  <a:pt x="53" y="104"/>
                  <a:pt x="53" y="104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4" y="40"/>
                  <a:pt x="54" y="40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77"/>
                  <a:pt x="121" y="77"/>
                  <a:pt x="121" y="77"/>
                </a:cubicBezTo>
                <a:cubicBezTo>
                  <a:pt x="117" y="74"/>
                  <a:pt x="112" y="72"/>
                  <a:pt x="106" y="72"/>
                </a:cubicBezTo>
                <a:cubicBezTo>
                  <a:pt x="102" y="72"/>
                  <a:pt x="99" y="73"/>
                  <a:pt x="96" y="74"/>
                </a:cubicBezTo>
                <a:cubicBezTo>
                  <a:pt x="88" y="76"/>
                  <a:pt x="82" y="81"/>
                  <a:pt x="79" y="88"/>
                </a:cubicBezTo>
                <a:cubicBezTo>
                  <a:pt x="77" y="92"/>
                  <a:pt x="76" y="98"/>
                  <a:pt x="78" y="103"/>
                </a:cubicBezTo>
                <a:cubicBezTo>
                  <a:pt x="81" y="111"/>
                  <a:pt x="90" y="116"/>
                  <a:pt x="100" y="116"/>
                </a:cubicBezTo>
                <a:cubicBezTo>
                  <a:pt x="104" y="116"/>
                  <a:pt x="107" y="115"/>
                  <a:pt x="110" y="114"/>
                </a:cubicBezTo>
                <a:cubicBezTo>
                  <a:pt x="118" y="112"/>
                  <a:pt x="124" y="107"/>
                  <a:pt x="127" y="100"/>
                </a:cubicBezTo>
                <a:cubicBezTo>
                  <a:pt x="128" y="98"/>
                  <a:pt x="129" y="95"/>
                  <a:pt x="129" y="92"/>
                </a:cubicBezTo>
                <a:cubicBezTo>
                  <a:pt x="129" y="92"/>
                  <a:pt x="129" y="92"/>
                  <a:pt x="129" y="92"/>
                </a:cubicBezTo>
                <a:cubicBezTo>
                  <a:pt x="129" y="20"/>
                  <a:pt x="129" y="20"/>
                  <a:pt x="129" y="20"/>
                </a:cubicBezTo>
                <a:cubicBezTo>
                  <a:pt x="129" y="16"/>
                  <a:pt x="129" y="16"/>
                  <a:pt x="129" y="16"/>
                </a:cubicBezTo>
                <a:cubicBezTo>
                  <a:pt x="129" y="8"/>
                  <a:pt x="129" y="8"/>
                  <a:pt x="129" y="8"/>
                </a:cubicBezTo>
                <a:cubicBezTo>
                  <a:pt x="129" y="6"/>
                  <a:pt x="128" y="3"/>
                  <a:pt x="126" y="2"/>
                </a:cubicBezTo>
                <a:close/>
                <a:moveTo>
                  <a:pt x="32" y="119"/>
                </a:moveTo>
                <a:cubicBezTo>
                  <a:pt x="22" y="122"/>
                  <a:pt x="12" y="119"/>
                  <a:pt x="10" y="112"/>
                </a:cubicBezTo>
                <a:cubicBezTo>
                  <a:pt x="7" y="105"/>
                  <a:pt x="13" y="96"/>
                  <a:pt x="22" y="93"/>
                </a:cubicBezTo>
                <a:cubicBezTo>
                  <a:pt x="32" y="90"/>
                  <a:pt x="42" y="93"/>
                  <a:pt x="44" y="100"/>
                </a:cubicBezTo>
                <a:cubicBezTo>
                  <a:pt x="47" y="107"/>
                  <a:pt x="41" y="116"/>
                  <a:pt x="32" y="119"/>
                </a:cubicBezTo>
                <a:close/>
                <a:moveTo>
                  <a:pt x="108" y="107"/>
                </a:moveTo>
                <a:cubicBezTo>
                  <a:pt x="98" y="110"/>
                  <a:pt x="88" y="107"/>
                  <a:pt x="85" y="100"/>
                </a:cubicBezTo>
                <a:cubicBezTo>
                  <a:pt x="83" y="93"/>
                  <a:pt x="88" y="84"/>
                  <a:pt x="98" y="81"/>
                </a:cubicBezTo>
                <a:cubicBezTo>
                  <a:pt x="108" y="78"/>
                  <a:pt x="118" y="81"/>
                  <a:pt x="120" y="88"/>
                </a:cubicBezTo>
                <a:cubicBezTo>
                  <a:pt x="123" y="95"/>
                  <a:pt x="117" y="104"/>
                  <a:pt x="108" y="107"/>
                </a:cubicBezTo>
                <a:close/>
                <a:moveTo>
                  <a:pt x="121" y="20"/>
                </a:moveTo>
                <a:cubicBezTo>
                  <a:pt x="53" y="32"/>
                  <a:pt x="53" y="32"/>
                  <a:pt x="53" y="32"/>
                </a:cubicBezTo>
                <a:cubicBezTo>
                  <a:pt x="53" y="28"/>
                  <a:pt x="53" y="28"/>
                  <a:pt x="53" y="28"/>
                </a:cubicBezTo>
                <a:cubicBezTo>
                  <a:pt x="53" y="20"/>
                  <a:pt x="53" y="20"/>
                  <a:pt x="53" y="20"/>
                </a:cubicBezTo>
                <a:cubicBezTo>
                  <a:pt x="121" y="8"/>
                  <a:pt x="121" y="8"/>
                  <a:pt x="121" y="8"/>
                </a:cubicBezTo>
                <a:cubicBezTo>
                  <a:pt x="121" y="16"/>
                  <a:pt x="121" y="16"/>
                  <a:pt x="121" y="16"/>
                </a:cubicBezTo>
                <a:lnTo>
                  <a:pt x="121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510537" y="3153371"/>
            <a:ext cx="1559239" cy="699394"/>
            <a:chOff x="5436421" y="2612629"/>
            <a:chExt cx="1559239" cy="699394"/>
          </a:xfrm>
        </p:grpSpPr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5529631" y="2612629"/>
              <a:ext cx="1372819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出自【趣你的PPT】(微信:qunideppt)：最优质的PPT资源库"/>
            <p:cNvSpPr txBox="1"/>
            <p:nvPr/>
          </p:nvSpPr>
          <p:spPr>
            <a:xfrm>
              <a:off x="5436421" y="2887933"/>
              <a:ext cx="1559239" cy="4240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4047766" y="3153371"/>
            <a:ext cx="1559239" cy="699394"/>
            <a:chOff x="5436421" y="2612629"/>
            <a:chExt cx="1559239" cy="699394"/>
          </a:xfrm>
        </p:grpSpPr>
        <p:sp>
          <p:nvSpPr>
            <p:cNvPr id="49" name="出自【趣你的PPT】(微信:qunideppt)：最优质的PPT资源库"/>
            <p:cNvSpPr txBox="1"/>
            <p:nvPr/>
          </p:nvSpPr>
          <p:spPr>
            <a:xfrm>
              <a:off x="5529631" y="2612629"/>
              <a:ext cx="1372819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出自【趣你的PPT】(微信:qunideppt)：最优质的PPT资源库"/>
            <p:cNvSpPr txBox="1"/>
            <p:nvPr/>
          </p:nvSpPr>
          <p:spPr>
            <a:xfrm>
              <a:off x="5436421" y="2887933"/>
              <a:ext cx="1559239" cy="4240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51" name="Group 50出自【趣你的PPT】(微信:qunideppt)：最优质的PPT资源库"/>
          <p:cNvGrpSpPr/>
          <p:nvPr/>
        </p:nvGrpSpPr>
        <p:grpSpPr>
          <a:xfrm>
            <a:off x="9122225" y="3153371"/>
            <a:ext cx="1559239" cy="699394"/>
            <a:chOff x="5436421" y="2612629"/>
            <a:chExt cx="1559239" cy="699394"/>
          </a:xfrm>
        </p:grpSpPr>
        <p:sp>
          <p:nvSpPr>
            <p:cNvPr id="52" name="出自【趣你的PPT】(微信:qunideppt)：最优质的PPT资源库"/>
            <p:cNvSpPr txBox="1"/>
            <p:nvPr/>
          </p:nvSpPr>
          <p:spPr>
            <a:xfrm>
              <a:off x="5529631" y="2612629"/>
              <a:ext cx="1372819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出自【趣你的PPT】(微信:qunideppt)：最优质的PPT资源库"/>
            <p:cNvSpPr txBox="1"/>
            <p:nvPr/>
          </p:nvSpPr>
          <p:spPr>
            <a:xfrm>
              <a:off x="5436421" y="2887933"/>
              <a:ext cx="1559239" cy="4240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66" name="Group 65出自【趣你的PPT】(微信:qunideppt)：最优质的PPT资源库"/>
          <p:cNvGrpSpPr/>
          <p:nvPr/>
        </p:nvGrpSpPr>
        <p:grpSpPr>
          <a:xfrm>
            <a:off x="6584995" y="3153371"/>
            <a:ext cx="1559239" cy="699394"/>
            <a:chOff x="5436421" y="2612629"/>
            <a:chExt cx="1559239" cy="699394"/>
          </a:xfrm>
        </p:grpSpPr>
        <p:sp>
          <p:nvSpPr>
            <p:cNvPr id="67" name="出自【趣你的PPT】(微信:qunideppt)：最优质的PPT资源库"/>
            <p:cNvSpPr txBox="1"/>
            <p:nvPr/>
          </p:nvSpPr>
          <p:spPr>
            <a:xfrm>
              <a:off x="5529631" y="2612629"/>
              <a:ext cx="1372819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出自【趣你的PPT】(微信:qunideppt)：最优质的PPT资源库"/>
            <p:cNvSpPr txBox="1"/>
            <p:nvPr/>
          </p:nvSpPr>
          <p:spPr>
            <a:xfrm>
              <a:off x="5436421" y="2887933"/>
              <a:ext cx="1559239" cy="4240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sp>
        <p:nvSpPr>
          <p:cNvPr id="80" name="出自【趣你的PPT】(微信:qunideppt)：最优质的PPT资源库"/>
          <p:cNvSpPr txBox="1"/>
          <p:nvPr/>
        </p:nvSpPr>
        <p:spPr>
          <a:xfrm>
            <a:off x="1603747" y="5348105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1510537" y="5623409"/>
            <a:ext cx="155923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4140976" y="5348105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4047766" y="5623409"/>
            <a:ext cx="155923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76" name="出自【趣你的PPT】(微信:qunideppt)：最优质的PPT资源库"/>
          <p:cNvSpPr txBox="1"/>
          <p:nvPr/>
        </p:nvSpPr>
        <p:spPr>
          <a:xfrm>
            <a:off x="9215435" y="5348105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9122225" y="5623409"/>
            <a:ext cx="155923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>
          <a:xfrm>
            <a:off x="6678205" y="5348105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出自【趣你的PPT】(微信:qunideppt)：最优质的PPT资源库"/>
          <p:cNvSpPr txBox="1"/>
          <p:nvPr/>
        </p:nvSpPr>
        <p:spPr>
          <a:xfrm>
            <a:off x="6584995" y="5623409"/>
            <a:ext cx="155923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55" name="Group 54出自【趣你的PPT】(微信:qunideppt)：最优质的PPT资源库"/>
          <p:cNvGrpSpPr/>
          <p:nvPr/>
        </p:nvGrpSpPr>
        <p:grpSpPr>
          <a:xfrm>
            <a:off x="4432109" y="254000"/>
            <a:ext cx="3327783" cy="584775"/>
            <a:chOff x="421449" y="355600"/>
            <a:chExt cx="3327783" cy="584775"/>
          </a:xfrm>
        </p:grpSpPr>
        <p:sp>
          <p:nvSpPr>
            <p:cNvPr id="56" name="出自【趣你的PPT】(微信:qunideppt)：最优质的PPT资源库"/>
            <p:cNvSpPr txBox="1"/>
            <p:nvPr/>
          </p:nvSpPr>
          <p:spPr>
            <a:xfrm>
              <a:off x="421449" y="355600"/>
              <a:ext cx="3327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研究方法及过程</a:t>
              </a:r>
            </a:p>
          </p:txBody>
        </p:sp>
        <p:cxnSp>
          <p:nvCxnSpPr>
            <p:cNvPr id="57" name="出自【趣你的PPT】(微信:qunideppt)：最优质的PPT资源库"/>
            <p:cNvCxnSpPr/>
            <p:nvPr/>
          </p:nvCxnSpPr>
          <p:spPr>
            <a:xfrm>
              <a:off x="675640" y="940375"/>
              <a:ext cx="2799080" cy="0"/>
            </a:xfrm>
            <a:prstGeom prst="line">
              <a:avLst/>
            </a:prstGeom>
            <a:ln w="19050">
              <a:solidFill>
                <a:srgbClr val="5C622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889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出自【趣你的PPT】(微信:qunideppt)：最优质的PPT资源库"/>
          <p:cNvCxnSpPr/>
          <p:nvPr/>
        </p:nvCxnSpPr>
        <p:spPr>
          <a:xfrm>
            <a:off x="6095999" y="1840992"/>
            <a:ext cx="1" cy="4324858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出自【趣你的PPT】(微信:qunideppt)：最优质的PPT资源库"/>
          <p:cNvCxnSpPr/>
          <p:nvPr/>
        </p:nvCxnSpPr>
        <p:spPr>
          <a:xfrm>
            <a:off x="695324" y="4003421"/>
            <a:ext cx="1080135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2719069" y="2716886"/>
            <a:ext cx="247461" cy="282593"/>
            <a:chOff x="8571" y="7150"/>
            <a:chExt cx="319980" cy="365408"/>
          </a:xfrm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71" y="7150"/>
              <a:ext cx="161552" cy="365408"/>
            </a:xfrm>
            <a:custGeom>
              <a:avLst/>
              <a:gdLst>
                <a:gd name="T0" fmla="*/ 0 w 569"/>
                <a:gd name="T1" fmla="*/ 1287 h 1287"/>
                <a:gd name="T2" fmla="*/ 569 w 569"/>
                <a:gd name="T3" fmla="*/ 638 h 1287"/>
                <a:gd name="T4" fmla="*/ 0 w 569"/>
                <a:gd name="T5" fmla="*/ 0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9" h="1287">
                  <a:moveTo>
                    <a:pt x="0" y="1287"/>
                  </a:moveTo>
                  <a:lnTo>
                    <a:pt x="569" y="638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A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6999" y="7150"/>
              <a:ext cx="161552" cy="365408"/>
            </a:xfrm>
            <a:custGeom>
              <a:avLst/>
              <a:gdLst>
                <a:gd name="T0" fmla="*/ 0 w 569"/>
                <a:gd name="T1" fmla="*/ 1287 h 1287"/>
                <a:gd name="T2" fmla="*/ 569 w 569"/>
                <a:gd name="T3" fmla="*/ 638 h 1287"/>
                <a:gd name="T4" fmla="*/ 0 w 569"/>
                <a:gd name="T5" fmla="*/ 0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9" h="1287">
                  <a:moveTo>
                    <a:pt x="0" y="1287"/>
                  </a:moveTo>
                  <a:lnTo>
                    <a:pt x="569" y="638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A"/>
            </a:p>
          </p:txBody>
        </p:sp>
      </p:grpSp>
      <p:sp>
        <p:nvSpPr>
          <p:cNvPr id="106" name="出自【趣你的PPT】(微信:qunideppt)：最优质的PPT资源库"/>
          <p:cNvSpPr>
            <a:spLocks/>
          </p:cNvSpPr>
          <p:nvPr/>
        </p:nvSpPr>
        <p:spPr bwMode="auto">
          <a:xfrm>
            <a:off x="8244682" y="2713865"/>
            <a:ext cx="124938" cy="282593"/>
          </a:xfrm>
          <a:custGeom>
            <a:avLst/>
            <a:gdLst>
              <a:gd name="T0" fmla="*/ 0 w 569"/>
              <a:gd name="T1" fmla="*/ 1287 h 1287"/>
              <a:gd name="T2" fmla="*/ 569 w 569"/>
              <a:gd name="T3" fmla="*/ 638 h 1287"/>
              <a:gd name="T4" fmla="*/ 0 w 569"/>
              <a:gd name="T5" fmla="*/ 0 h 1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69" h="1287">
                <a:moveTo>
                  <a:pt x="0" y="1287"/>
                </a:moveTo>
                <a:lnTo>
                  <a:pt x="569" y="638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107" name="出自【趣你的PPT】(微信:qunideppt)：最优质的PPT资源库"/>
          <p:cNvSpPr>
            <a:spLocks/>
          </p:cNvSpPr>
          <p:nvPr/>
        </p:nvSpPr>
        <p:spPr bwMode="auto">
          <a:xfrm>
            <a:off x="8367205" y="2713865"/>
            <a:ext cx="124938" cy="282593"/>
          </a:xfrm>
          <a:custGeom>
            <a:avLst/>
            <a:gdLst>
              <a:gd name="T0" fmla="*/ 0 w 569"/>
              <a:gd name="T1" fmla="*/ 1287 h 1287"/>
              <a:gd name="T2" fmla="*/ 569 w 569"/>
              <a:gd name="T3" fmla="*/ 638 h 1287"/>
              <a:gd name="T4" fmla="*/ 0 w 569"/>
              <a:gd name="T5" fmla="*/ 0 h 1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69" h="1287">
                <a:moveTo>
                  <a:pt x="0" y="1287"/>
                </a:moveTo>
                <a:lnTo>
                  <a:pt x="569" y="638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grpSp>
        <p:nvGrpSpPr>
          <p:cNvPr id="146" name="Group 145出自【趣你的PPT】(微信:qunideppt)：最优质的PPT资源库"/>
          <p:cNvGrpSpPr/>
          <p:nvPr/>
        </p:nvGrpSpPr>
        <p:grpSpPr>
          <a:xfrm>
            <a:off x="2720395" y="5013016"/>
            <a:ext cx="247461" cy="282593"/>
            <a:chOff x="8571" y="7150"/>
            <a:chExt cx="319980" cy="365408"/>
          </a:xfrm>
        </p:grpSpPr>
        <p:sp>
          <p:nvSpPr>
            <p:cNvPr id="1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71" y="7150"/>
              <a:ext cx="161552" cy="365408"/>
            </a:xfrm>
            <a:custGeom>
              <a:avLst/>
              <a:gdLst>
                <a:gd name="T0" fmla="*/ 0 w 569"/>
                <a:gd name="T1" fmla="*/ 1287 h 1287"/>
                <a:gd name="T2" fmla="*/ 569 w 569"/>
                <a:gd name="T3" fmla="*/ 638 h 1287"/>
                <a:gd name="T4" fmla="*/ 0 w 569"/>
                <a:gd name="T5" fmla="*/ 0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9" h="1287">
                  <a:moveTo>
                    <a:pt x="0" y="1287"/>
                  </a:moveTo>
                  <a:lnTo>
                    <a:pt x="569" y="638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A"/>
            </a:p>
          </p:txBody>
        </p:sp>
        <p:sp>
          <p:nvSpPr>
            <p:cNvPr id="1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6999" y="7150"/>
              <a:ext cx="161552" cy="365408"/>
            </a:xfrm>
            <a:custGeom>
              <a:avLst/>
              <a:gdLst>
                <a:gd name="T0" fmla="*/ 0 w 569"/>
                <a:gd name="T1" fmla="*/ 1287 h 1287"/>
                <a:gd name="T2" fmla="*/ 569 w 569"/>
                <a:gd name="T3" fmla="*/ 638 h 1287"/>
                <a:gd name="T4" fmla="*/ 0 w 569"/>
                <a:gd name="T5" fmla="*/ 0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9" h="1287">
                  <a:moveTo>
                    <a:pt x="0" y="1287"/>
                  </a:moveTo>
                  <a:lnTo>
                    <a:pt x="569" y="638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A"/>
            </a:p>
          </p:txBody>
        </p:sp>
      </p:grpSp>
      <p:sp>
        <p:nvSpPr>
          <p:cNvPr id="190" name="出自【趣你的PPT】(微信:qunideppt)：最优质的PPT资源库"/>
          <p:cNvSpPr>
            <a:spLocks/>
          </p:cNvSpPr>
          <p:nvPr/>
        </p:nvSpPr>
        <p:spPr bwMode="auto">
          <a:xfrm>
            <a:off x="8240386" y="5017987"/>
            <a:ext cx="124938" cy="282593"/>
          </a:xfrm>
          <a:custGeom>
            <a:avLst/>
            <a:gdLst>
              <a:gd name="T0" fmla="*/ 0 w 569"/>
              <a:gd name="T1" fmla="*/ 1287 h 1287"/>
              <a:gd name="T2" fmla="*/ 569 w 569"/>
              <a:gd name="T3" fmla="*/ 638 h 1287"/>
              <a:gd name="T4" fmla="*/ 0 w 569"/>
              <a:gd name="T5" fmla="*/ 0 h 1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69" h="1287">
                <a:moveTo>
                  <a:pt x="0" y="1287"/>
                </a:moveTo>
                <a:lnTo>
                  <a:pt x="569" y="638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191" name="出自【趣你的PPT】(微信:qunideppt)：最优质的PPT资源库"/>
          <p:cNvSpPr>
            <a:spLocks/>
          </p:cNvSpPr>
          <p:nvPr/>
        </p:nvSpPr>
        <p:spPr bwMode="auto">
          <a:xfrm>
            <a:off x="8362909" y="5017987"/>
            <a:ext cx="124938" cy="282593"/>
          </a:xfrm>
          <a:custGeom>
            <a:avLst/>
            <a:gdLst>
              <a:gd name="T0" fmla="*/ 0 w 569"/>
              <a:gd name="T1" fmla="*/ 1287 h 1287"/>
              <a:gd name="T2" fmla="*/ 569 w 569"/>
              <a:gd name="T3" fmla="*/ 638 h 1287"/>
              <a:gd name="T4" fmla="*/ 0 w 569"/>
              <a:gd name="T5" fmla="*/ 0 h 1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69" h="1287">
                <a:moveTo>
                  <a:pt x="0" y="1287"/>
                </a:moveTo>
                <a:lnTo>
                  <a:pt x="569" y="638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8" name="出自【趣你的PPT】(微信:qunideppt)：最优质的PPT资源库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出自【趣你的PPT】(微信:qunideppt)：最优质的PPT资源库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出自【趣你的PPT】(微信:qunideppt)：最优质的PPT资源库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出自【趣你的PPT】(微信:qunideppt)：最优质的PPT资源库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3256369" y="2171370"/>
            <a:ext cx="2545198" cy="1674026"/>
            <a:chOff x="3265226" y="1955928"/>
            <a:chExt cx="2545198" cy="1674026"/>
          </a:xfrm>
        </p:grpSpPr>
        <p:sp>
          <p:nvSpPr>
            <p:cNvPr id="129" name="出自【趣你的PPT】(微信:qunideppt)：最优质的PPT资源库"/>
            <p:cNvSpPr/>
            <p:nvPr/>
          </p:nvSpPr>
          <p:spPr>
            <a:xfrm>
              <a:off x="3265226" y="2337292"/>
              <a:ext cx="2545198" cy="129266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万次。一不小心，就学会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出自【趣你的PPT】(微信:qunideppt)：最优质的PPT资源库"/>
            <p:cNvSpPr txBox="1"/>
            <p:nvPr/>
          </p:nvSpPr>
          <p:spPr>
            <a:xfrm>
              <a:off x="3265226" y="1955928"/>
              <a:ext cx="1754791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2" name="Group 161出自【趣你的PPT】(微信:qunideppt)：最优质的PPT资源库"/>
          <p:cNvGrpSpPr/>
          <p:nvPr/>
        </p:nvGrpSpPr>
        <p:grpSpPr>
          <a:xfrm>
            <a:off x="3256369" y="4440321"/>
            <a:ext cx="2545198" cy="1674026"/>
            <a:chOff x="3265226" y="1955928"/>
            <a:chExt cx="2545198" cy="1674026"/>
          </a:xfrm>
        </p:grpSpPr>
        <p:sp>
          <p:nvSpPr>
            <p:cNvPr id="163" name="出自【趣你的PPT】(微信:qunideppt)：最优质的PPT资源库"/>
            <p:cNvSpPr/>
            <p:nvPr/>
          </p:nvSpPr>
          <p:spPr>
            <a:xfrm>
              <a:off x="3265226" y="2337292"/>
              <a:ext cx="2545198" cy="129266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万次。一不小心，就学会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出自【趣你的PPT】(微信:qunideppt)：最优质的PPT资源库"/>
            <p:cNvSpPr txBox="1"/>
            <p:nvPr/>
          </p:nvSpPr>
          <p:spPr>
            <a:xfrm>
              <a:off x="3265226" y="1955928"/>
              <a:ext cx="1754791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5" name="Group 164出自【趣你的PPT】(微信:qunideppt)：最优质的PPT资源库"/>
          <p:cNvGrpSpPr/>
          <p:nvPr/>
        </p:nvGrpSpPr>
        <p:grpSpPr>
          <a:xfrm>
            <a:off x="8673789" y="4440321"/>
            <a:ext cx="2545198" cy="1674026"/>
            <a:chOff x="3265226" y="1955928"/>
            <a:chExt cx="2545198" cy="1674026"/>
          </a:xfrm>
        </p:grpSpPr>
        <p:sp>
          <p:nvSpPr>
            <p:cNvPr id="166" name="出自【趣你的PPT】(微信:qunideppt)：最优质的PPT资源库"/>
            <p:cNvSpPr/>
            <p:nvPr/>
          </p:nvSpPr>
          <p:spPr>
            <a:xfrm>
              <a:off x="3265226" y="2337292"/>
              <a:ext cx="2545198" cy="129266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万次。一不小心，就学会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出自【趣你的PPT】(微信:qunideppt)：最优质的PPT资源库"/>
            <p:cNvSpPr txBox="1"/>
            <p:nvPr/>
          </p:nvSpPr>
          <p:spPr>
            <a:xfrm>
              <a:off x="3265226" y="1955928"/>
              <a:ext cx="1754791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8" name="Group 167出自【趣你的PPT】(微信:qunideppt)：最优质的PPT资源库"/>
          <p:cNvGrpSpPr/>
          <p:nvPr/>
        </p:nvGrpSpPr>
        <p:grpSpPr>
          <a:xfrm>
            <a:off x="8673789" y="2171370"/>
            <a:ext cx="2545198" cy="1674026"/>
            <a:chOff x="3265226" y="1955928"/>
            <a:chExt cx="2545198" cy="1674026"/>
          </a:xfrm>
        </p:grpSpPr>
        <p:sp>
          <p:nvSpPr>
            <p:cNvPr id="169" name="出自【趣你的PPT】(微信:qunideppt)：最优质的PPT资源库"/>
            <p:cNvSpPr/>
            <p:nvPr/>
          </p:nvSpPr>
          <p:spPr>
            <a:xfrm>
              <a:off x="3265226" y="2337292"/>
              <a:ext cx="2545198" cy="129266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万次。一不小心，就学会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出自【趣你的PPT】(微信:qunideppt)：最优质的PPT资源库"/>
            <p:cNvSpPr txBox="1"/>
            <p:nvPr/>
          </p:nvSpPr>
          <p:spPr>
            <a:xfrm>
              <a:off x="3265226" y="1955928"/>
              <a:ext cx="1754791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4432109" y="254000"/>
            <a:ext cx="3327783" cy="584775"/>
            <a:chOff x="421449" y="355600"/>
            <a:chExt cx="3327783" cy="584775"/>
          </a:xfrm>
        </p:grpSpPr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421449" y="355600"/>
              <a:ext cx="3327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研究方法及过程</a:t>
              </a:r>
            </a:p>
          </p:txBody>
        </p:sp>
        <p:cxnSp>
          <p:nvCxnSpPr>
            <p:cNvPr id="33" name="出自【趣你的PPT】(微信:qunideppt)：最优质的PPT资源库"/>
            <p:cNvCxnSpPr/>
            <p:nvPr/>
          </p:nvCxnSpPr>
          <p:spPr>
            <a:xfrm>
              <a:off x="675640" y="940375"/>
              <a:ext cx="2799080" cy="0"/>
            </a:xfrm>
            <a:prstGeom prst="line">
              <a:avLst/>
            </a:prstGeom>
            <a:ln w="19050">
              <a:solidFill>
                <a:srgbClr val="5C622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210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3175843" y="1949954"/>
            <a:ext cx="5840315" cy="2531373"/>
            <a:chOff x="3175843" y="2163314"/>
            <a:chExt cx="5840315" cy="2531373"/>
          </a:xfrm>
        </p:grpSpPr>
        <p:sp>
          <p:nvSpPr>
            <p:cNvPr id="2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175843" y="3301775"/>
              <a:ext cx="584031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sz="28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fontAlgn="base">
                <a:spcAft>
                  <a:spcPct val="0"/>
                </a:spcAft>
                <a:defRPr/>
              </a:pPr>
              <a:r>
                <a:rPr lang="zh-CN" altLang="en-US" sz="540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论文总结及致谢</a:t>
              </a: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4041907" y="4356133"/>
              <a:ext cx="4108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>
                <a:defRPr/>
              </a:pPr>
              <a:r>
                <a:rPr lang="en-US" altLang="zh-CN" sz="1600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THANKS AND A SUMMARY OF THE THESIS</a:t>
              </a: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4530507" y="2163314"/>
              <a:ext cx="31309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50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</a:defRPr>
              </a:lvl1pPr>
            </a:lstStyle>
            <a:p>
              <a:pPr algn="ctr"/>
              <a:r>
                <a:rPr lang="en-US" altLang="zh-CN" sz="7200" b="1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P</a:t>
              </a:r>
              <a:r>
                <a:rPr lang="en-US" altLang="zh-CN" sz="6000" b="1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art </a:t>
              </a:r>
              <a:r>
                <a:rPr lang="en-US" altLang="zh-CN" sz="7200" b="1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04</a:t>
              </a:r>
              <a:endParaRPr lang="zh-CN" altLang="en-US" sz="6000" b="1" dirty="0">
                <a:solidFill>
                  <a:srgbClr val="5C6224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27" name="出自【趣你的PPT】(微信:qunideppt)：最优质的PPT资源库"/>
            <p:cNvCxnSpPr/>
            <p:nvPr/>
          </p:nvCxnSpPr>
          <p:spPr>
            <a:xfrm>
              <a:off x="3831125" y="4343433"/>
              <a:ext cx="4529751" cy="0"/>
            </a:xfrm>
            <a:prstGeom prst="line">
              <a:avLst/>
            </a:prstGeom>
            <a:ln>
              <a:solidFill>
                <a:srgbClr val="825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786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出自【趣你的PPT】(微信:qunideppt)：最优质的PPT资源库"/>
          <p:cNvGrpSpPr/>
          <p:nvPr/>
        </p:nvGrpSpPr>
        <p:grpSpPr>
          <a:xfrm rot="5400000">
            <a:off x="1040838" y="1005196"/>
            <a:ext cx="3416789" cy="5717117"/>
            <a:chOff x="3305739" y="0"/>
            <a:chExt cx="2562592" cy="4287838"/>
          </a:xfrm>
        </p:grpSpPr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69793" y="2454275"/>
              <a:ext cx="998538" cy="1801813"/>
            </a:xfrm>
            <a:custGeom>
              <a:avLst/>
              <a:gdLst>
                <a:gd name="T0" fmla="*/ 248 w 491"/>
                <a:gd name="T1" fmla="*/ 0 h 888"/>
                <a:gd name="T2" fmla="*/ 6 w 491"/>
                <a:gd name="T3" fmla="*/ 226 h 888"/>
                <a:gd name="T4" fmla="*/ 0 w 491"/>
                <a:gd name="T5" fmla="*/ 288 h 888"/>
                <a:gd name="T6" fmla="*/ 0 w 491"/>
                <a:gd name="T7" fmla="*/ 298 h 888"/>
                <a:gd name="T8" fmla="*/ 0 w 491"/>
                <a:gd name="T9" fmla="*/ 846 h 888"/>
                <a:gd name="T10" fmla="*/ 43 w 491"/>
                <a:gd name="T11" fmla="*/ 888 h 888"/>
                <a:gd name="T12" fmla="*/ 86 w 491"/>
                <a:gd name="T13" fmla="*/ 847 h 888"/>
                <a:gd name="T14" fmla="*/ 85 w 491"/>
                <a:gd name="T15" fmla="*/ 421 h 888"/>
                <a:gd name="T16" fmla="*/ 248 w 491"/>
                <a:gd name="T17" fmla="*/ 485 h 888"/>
                <a:gd name="T18" fmla="*/ 491 w 491"/>
                <a:gd name="T19" fmla="*/ 242 h 888"/>
                <a:gd name="T20" fmla="*/ 248 w 491"/>
                <a:gd name="T21" fmla="*/ 0 h 888"/>
                <a:gd name="T22" fmla="*/ 248 w 491"/>
                <a:gd name="T23" fmla="*/ 410 h 888"/>
                <a:gd name="T24" fmla="*/ 85 w 491"/>
                <a:gd name="T25" fmla="*/ 282 h 888"/>
                <a:gd name="T26" fmla="*/ 81 w 491"/>
                <a:gd name="T27" fmla="*/ 226 h 888"/>
                <a:gd name="T28" fmla="*/ 248 w 491"/>
                <a:gd name="T29" fmla="*/ 74 h 888"/>
                <a:gd name="T30" fmla="*/ 416 w 491"/>
                <a:gd name="T31" fmla="*/ 242 h 888"/>
                <a:gd name="T32" fmla="*/ 248 w 491"/>
                <a:gd name="T33" fmla="*/ 41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1" h="888">
                  <a:moveTo>
                    <a:pt x="248" y="0"/>
                  </a:moveTo>
                  <a:cubicBezTo>
                    <a:pt x="120" y="0"/>
                    <a:pt x="15" y="100"/>
                    <a:pt x="6" y="226"/>
                  </a:cubicBezTo>
                  <a:cubicBezTo>
                    <a:pt x="6" y="226"/>
                    <a:pt x="1" y="266"/>
                    <a:pt x="0" y="288"/>
                  </a:cubicBezTo>
                  <a:cubicBezTo>
                    <a:pt x="0" y="292"/>
                    <a:pt x="0" y="295"/>
                    <a:pt x="0" y="298"/>
                  </a:cubicBezTo>
                  <a:cubicBezTo>
                    <a:pt x="0" y="532"/>
                    <a:pt x="0" y="821"/>
                    <a:pt x="0" y="846"/>
                  </a:cubicBezTo>
                  <a:cubicBezTo>
                    <a:pt x="1" y="870"/>
                    <a:pt x="20" y="888"/>
                    <a:pt x="43" y="888"/>
                  </a:cubicBezTo>
                  <a:cubicBezTo>
                    <a:pt x="66" y="888"/>
                    <a:pt x="85" y="870"/>
                    <a:pt x="86" y="847"/>
                  </a:cubicBezTo>
                  <a:cubicBezTo>
                    <a:pt x="86" y="826"/>
                    <a:pt x="85" y="615"/>
                    <a:pt x="85" y="421"/>
                  </a:cubicBezTo>
                  <a:cubicBezTo>
                    <a:pt x="128" y="461"/>
                    <a:pt x="186" y="485"/>
                    <a:pt x="248" y="485"/>
                  </a:cubicBezTo>
                  <a:cubicBezTo>
                    <a:pt x="382" y="485"/>
                    <a:pt x="491" y="376"/>
                    <a:pt x="491" y="242"/>
                  </a:cubicBezTo>
                  <a:cubicBezTo>
                    <a:pt x="491" y="108"/>
                    <a:pt x="382" y="0"/>
                    <a:pt x="248" y="0"/>
                  </a:cubicBezTo>
                  <a:close/>
                  <a:moveTo>
                    <a:pt x="248" y="410"/>
                  </a:moveTo>
                  <a:cubicBezTo>
                    <a:pt x="169" y="410"/>
                    <a:pt x="103" y="355"/>
                    <a:pt x="85" y="282"/>
                  </a:cubicBezTo>
                  <a:cubicBezTo>
                    <a:pt x="79" y="250"/>
                    <a:pt x="81" y="226"/>
                    <a:pt x="81" y="226"/>
                  </a:cubicBezTo>
                  <a:cubicBezTo>
                    <a:pt x="90" y="141"/>
                    <a:pt x="161" y="74"/>
                    <a:pt x="248" y="74"/>
                  </a:cubicBezTo>
                  <a:cubicBezTo>
                    <a:pt x="341" y="74"/>
                    <a:pt x="416" y="149"/>
                    <a:pt x="416" y="242"/>
                  </a:cubicBezTo>
                  <a:cubicBezTo>
                    <a:pt x="416" y="335"/>
                    <a:pt x="341" y="410"/>
                    <a:pt x="248" y="41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75654" y="1271588"/>
              <a:ext cx="998538" cy="3008313"/>
            </a:xfrm>
            <a:custGeom>
              <a:avLst/>
              <a:gdLst>
                <a:gd name="T0" fmla="*/ 248 w 491"/>
                <a:gd name="T1" fmla="*/ 0 h 1482"/>
                <a:gd name="T2" fmla="*/ 6 w 491"/>
                <a:gd name="T3" fmla="*/ 226 h 1482"/>
                <a:gd name="T4" fmla="*/ 0 w 491"/>
                <a:gd name="T5" fmla="*/ 289 h 1482"/>
                <a:gd name="T6" fmla="*/ 0 w 491"/>
                <a:gd name="T7" fmla="*/ 299 h 1482"/>
                <a:gd name="T8" fmla="*/ 0 w 491"/>
                <a:gd name="T9" fmla="*/ 1440 h 1482"/>
                <a:gd name="T10" fmla="*/ 43 w 491"/>
                <a:gd name="T11" fmla="*/ 1482 h 1482"/>
                <a:gd name="T12" fmla="*/ 86 w 491"/>
                <a:gd name="T13" fmla="*/ 1440 h 1482"/>
                <a:gd name="T14" fmla="*/ 85 w 491"/>
                <a:gd name="T15" fmla="*/ 422 h 1482"/>
                <a:gd name="T16" fmla="*/ 248 w 491"/>
                <a:gd name="T17" fmla="*/ 485 h 1482"/>
                <a:gd name="T18" fmla="*/ 491 w 491"/>
                <a:gd name="T19" fmla="*/ 243 h 1482"/>
                <a:gd name="T20" fmla="*/ 248 w 491"/>
                <a:gd name="T21" fmla="*/ 0 h 1482"/>
                <a:gd name="T22" fmla="*/ 248 w 491"/>
                <a:gd name="T23" fmla="*/ 410 h 1482"/>
                <a:gd name="T24" fmla="*/ 85 w 491"/>
                <a:gd name="T25" fmla="*/ 282 h 1482"/>
                <a:gd name="T26" fmla="*/ 81 w 491"/>
                <a:gd name="T27" fmla="*/ 226 h 1482"/>
                <a:gd name="T28" fmla="*/ 248 w 491"/>
                <a:gd name="T29" fmla="*/ 75 h 1482"/>
                <a:gd name="T30" fmla="*/ 416 w 491"/>
                <a:gd name="T31" fmla="*/ 243 h 1482"/>
                <a:gd name="T32" fmla="*/ 248 w 491"/>
                <a:gd name="T33" fmla="*/ 410 h 1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1" h="1482">
                  <a:moveTo>
                    <a:pt x="248" y="0"/>
                  </a:moveTo>
                  <a:cubicBezTo>
                    <a:pt x="120" y="0"/>
                    <a:pt x="15" y="100"/>
                    <a:pt x="6" y="226"/>
                  </a:cubicBezTo>
                  <a:cubicBezTo>
                    <a:pt x="6" y="226"/>
                    <a:pt x="1" y="266"/>
                    <a:pt x="0" y="289"/>
                  </a:cubicBezTo>
                  <a:cubicBezTo>
                    <a:pt x="0" y="292"/>
                    <a:pt x="0" y="295"/>
                    <a:pt x="0" y="299"/>
                  </a:cubicBezTo>
                  <a:cubicBezTo>
                    <a:pt x="0" y="533"/>
                    <a:pt x="0" y="1414"/>
                    <a:pt x="0" y="1440"/>
                  </a:cubicBezTo>
                  <a:cubicBezTo>
                    <a:pt x="1" y="1463"/>
                    <a:pt x="20" y="1482"/>
                    <a:pt x="43" y="1482"/>
                  </a:cubicBezTo>
                  <a:cubicBezTo>
                    <a:pt x="66" y="1482"/>
                    <a:pt x="85" y="1463"/>
                    <a:pt x="86" y="1440"/>
                  </a:cubicBezTo>
                  <a:cubicBezTo>
                    <a:pt x="86" y="1419"/>
                    <a:pt x="85" y="616"/>
                    <a:pt x="85" y="422"/>
                  </a:cubicBezTo>
                  <a:cubicBezTo>
                    <a:pt x="128" y="461"/>
                    <a:pt x="185" y="485"/>
                    <a:pt x="248" y="485"/>
                  </a:cubicBezTo>
                  <a:cubicBezTo>
                    <a:pt x="382" y="485"/>
                    <a:pt x="491" y="377"/>
                    <a:pt x="491" y="243"/>
                  </a:cubicBezTo>
                  <a:cubicBezTo>
                    <a:pt x="491" y="109"/>
                    <a:pt x="382" y="0"/>
                    <a:pt x="248" y="0"/>
                  </a:cubicBezTo>
                  <a:moveTo>
                    <a:pt x="248" y="410"/>
                  </a:moveTo>
                  <a:cubicBezTo>
                    <a:pt x="169" y="410"/>
                    <a:pt x="103" y="356"/>
                    <a:pt x="85" y="282"/>
                  </a:cubicBezTo>
                  <a:cubicBezTo>
                    <a:pt x="79" y="250"/>
                    <a:pt x="81" y="226"/>
                    <a:pt x="81" y="226"/>
                  </a:cubicBezTo>
                  <a:cubicBezTo>
                    <a:pt x="89" y="141"/>
                    <a:pt x="161" y="75"/>
                    <a:pt x="248" y="75"/>
                  </a:cubicBezTo>
                  <a:cubicBezTo>
                    <a:pt x="341" y="75"/>
                    <a:pt x="416" y="150"/>
                    <a:pt x="416" y="243"/>
                  </a:cubicBezTo>
                  <a:cubicBezTo>
                    <a:pt x="416" y="335"/>
                    <a:pt x="341" y="410"/>
                    <a:pt x="248" y="410"/>
                  </a:cubicBezTo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05739" y="2473325"/>
              <a:ext cx="996950" cy="1803400"/>
            </a:xfrm>
            <a:custGeom>
              <a:avLst/>
              <a:gdLst>
                <a:gd name="T0" fmla="*/ 0 w 491"/>
                <a:gd name="T1" fmla="*/ 243 h 889"/>
                <a:gd name="T2" fmla="*/ 243 w 491"/>
                <a:gd name="T3" fmla="*/ 485 h 889"/>
                <a:gd name="T4" fmla="*/ 406 w 491"/>
                <a:gd name="T5" fmla="*/ 422 h 889"/>
                <a:gd name="T6" fmla="*/ 406 w 491"/>
                <a:gd name="T7" fmla="*/ 847 h 889"/>
                <a:gd name="T8" fmla="*/ 448 w 491"/>
                <a:gd name="T9" fmla="*/ 889 h 889"/>
                <a:gd name="T10" fmla="*/ 491 w 491"/>
                <a:gd name="T11" fmla="*/ 847 h 889"/>
                <a:gd name="T12" fmla="*/ 491 w 491"/>
                <a:gd name="T13" fmla="*/ 299 h 889"/>
                <a:gd name="T14" fmla="*/ 491 w 491"/>
                <a:gd name="T15" fmla="*/ 289 h 889"/>
                <a:gd name="T16" fmla="*/ 485 w 491"/>
                <a:gd name="T17" fmla="*/ 226 h 889"/>
                <a:gd name="T18" fmla="*/ 243 w 491"/>
                <a:gd name="T19" fmla="*/ 0 h 889"/>
                <a:gd name="T20" fmla="*/ 0 w 491"/>
                <a:gd name="T21" fmla="*/ 243 h 889"/>
                <a:gd name="T22" fmla="*/ 75 w 491"/>
                <a:gd name="T23" fmla="*/ 243 h 889"/>
                <a:gd name="T24" fmla="*/ 243 w 491"/>
                <a:gd name="T25" fmla="*/ 75 h 889"/>
                <a:gd name="T26" fmla="*/ 410 w 491"/>
                <a:gd name="T27" fmla="*/ 226 h 889"/>
                <a:gd name="T28" fmla="*/ 406 w 491"/>
                <a:gd name="T29" fmla="*/ 282 h 889"/>
                <a:gd name="T30" fmla="*/ 243 w 491"/>
                <a:gd name="T31" fmla="*/ 410 h 889"/>
                <a:gd name="T32" fmla="*/ 75 w 491"/>
                <a:gd name="T33" fmla="*/ 243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1" h="889">
                  <a:moveTo>
                    <a:pt x="0" y="243"/>
                  </a:moveTo>
                  <a:cubicBezTo>
                    <a:pt x="0" y="376"/>
                    <a:pt x="109" y="485"/>
                    <a:pt x="243" y="485"/>
                  </a:cubicBezTo>
                  <a:cubicBezTo>
                    <a:pt x="306" y="485"/>
                    <a:pt x="363" y="461"/>
                    <a:pt x="406" y="422"/>
                  </a:cubicBezTo>
                  <a:cubicBezTo>
                    <a:pt x="406" y="616"/>
                    <a:pt x="406" y="826"/>
                    <a:pt x="406" y="847"/>
                  </a:cubicBezTo>
                  <a:cubicBezTo>
                    <a:pt x="406" y="870"/>
                    <a:pt x="425" y="889"/>
                    <a:pt x="448" y="889"/>
                  </a:cubicBezTo>
                  <a:cubicBezTo>
                    <a:pt x="472" y="889"/>
                    <a:pt x="491" y="870"/>
                    <a:pt x="491" y="847"/>
                  </a:cubicBezTo>
                  <a:cubicBezTo>
                    <a:pt x="491" y="821"/>
                    <a:pt x="491" y="533"/>
                    <a:pt x="491" y="299"/>
                  </a:cubicBezTo>
                  <a:cubicBezTo>
                    <a:pt x="491" y="295"/>
                    <a:pt x="491" y="292"/>
                    <a:pt x="491" y="289"/>
                  </a:cubicBezTo>
                  <a:cubicBezTo>
                    <a:pt x="491" y="266"/>
                    <a:pt x="485" y="226"/>
                    <a:pt x="485" y="226"/>
                  </a:cubicBezTo>
                  <a:cubicBezTo>
                    <a:pt x="476" y="100"/>
                    <a:pt x="371" y="0"/>
                    <a:pt x="243" y="0"/>
                  </a:cubicBezTo>
                  <a:cubicBezTo>
                    <a:pt x="109" y="0"/>
                    <a:pt x="0" y="109"/>
                    <a:pt x="0" y="243"/>
                  </a:cubicBezTo>
                  <a:moveTo>
                    <a:pt x="75" y="243"/>
                  </a:moveTo>
                  <a:cubicBezTo>
                    <a:pt x="75" y="150"/>
                    <a:pt x="150" y="75"/>
                    <a:pt x="243" y="75"/>
                  </a:cubicBezTo>
                  <a:cubicBezTo>
                    <a:pt x="330" y="75"/>
                    <a:pt x="402" y="141"/>
                    <a:pt x="410" y="226"/>
                  </a:cubicBezTo>
                  <a:cubicBezTo>
                    <a:pt x="410" y="226"/>
                    <a:pt x="412" y="250"/>
                    <a:pt x="406" y="282"/>
                  </a:cubicBezTo>
                  <a:cubicBezTo>
                    <a:pt x="388" y="356"/>
                    <a:pt x="322" y="410"/>
                    <a:pt x="243" y="410"/>
                  </a:cubicBezTo>
                  <a:cubicBezTo>
                    <a:pt x="150" y="410"/>
                    <a:pt x="75" y="335"/>
                    <a:pt x="75" y="243"/>
                  </a:cubicBez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89327" y="1268413"/>
              <a:ext cx="996950" cy="3006725"/>
            </a:xfrm>
            <a:custGeom>
              <a:avLst/>
              <a:gdLst>
                <a:gd name="T0" fmla="*/ 0 w 491"/>
                <a:gd name="T1" fmla="*/ 243 h 1482"/>
                <a:gd name="T2" fmla="*/ 243 w 491"/>
                <a:gd name="T3" fmla="*/ 485 h 1482"/>
                <a:gd name="T4" fmla="*/ 406 w 491"/>
                <a:gd name="T5" fmla="*/ 422 h 1482"/>
                <a:gd name="T6" fmla="*/ 406 w 491"/>
                <a:gd name="T7" fmla="*/ 1440 h 1482"/>
                <a:gd name="T8" fmla="*/ 448 w 491"/>
                <a:gd name="T9" fmla="*/ 1482 h 1482"/>
                <a:gd name="T10" fmla="*/ 491 w 491"/>
                <a:gd name="T11" fmla="*/ 1440 h 1482"/>
                <a:gd name="T12" fmla="*/ 491 w 491"/>
                <a:gd name="T13" fmla="*/ 299 h 1482"/>
                <a:gd name="T14" fmla="*/ 491 w 491"/>
                <a:gd name="T15" fmla="*/ 289 h 1482"/>
                <a:gd name="T16" fmla="*/ 485 w 491"/>
                <a:gd name="T17" fmla="*/ 226 h 1482"/>
                <a:gd name="T18" fmla="*/ 243 w 491"/>
                <a:gd name="T19" fmla="*/ 0 h 1482"/>
                <a:gd name="T20" fmla="*/ 0 w 491"/>
                <a:gd name="T21" fmla="*/ 243 h 1482"/>
                <a:gd name="T22" fmla="*/ 75 w 491"/>
                <a:gd name="T23" fmla="*/ 243 h 1482"/>
                <a:gd name="T24" fmla="*/ 243 w 491"/>
                <a:gd name="T25" fmla="*/ 75 h 1482"/>
                <a:gd name="T26" fmla="*/ 410 w 491"/>
                <a:gd name="T27" fmla="*/ 226 h 1482"/>
                <a:gd name="T28" fmla="*/ 406 w 491"/>
                <a:gd name="T29" fmla="*/ 283 h 1482"/>
                <a:gd name="T30" fmla="*/ 243 w 491"/>
                <a:gd name="T31" fmla="*/ 410 h 1482"/>
                <a:gd name="T32" fmla="*/ 75 w 491"/>
                <a:gd name="T33" fmla="*/ 243 h 1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1" h="1482">
                  <a:moveTo>
                    <a:pt x="0" y="243"/>
                  </a:moveTo>
                  <a:cubicBezTo>
                    <a:pt x="0" y="377"/>
                    <a:pt x="109" y="485"/>
                    <a:pt x="243" y="485"/>
                  </a:cubicBezTo>
                  <a:cubicBezTo>
                    <a:pt x="306" y="485"/>
                    <a:pt x="363" y="461"/>
                    <a:pt x="406" y="422"/>
                  </a:cubicBezTo>
                  <a:cubicBezTo>
                    <a:pt x="406" y="616"/>
                    <a:pt x="406" y="1419"/>
                    <a:pt x="406" y="1440"/>
                  </a:cubicBezTo>
                  <a:cubicBezTo>
                    <a:pt x="406" y="1463"/>
                    <a:pt x="425" y="1482"/>
                    <a:pt x="448" y="1482"/>
                  </a:cubicBezTo>
                  <a:cubicBezTo>
                    <a:pt x="472" y="1482"/>
                    <a:pt x="491" y="1463"/>
                    <a:pt x="491" y="1440"/>
                  </a:cubicBezTo>
                  <a:cubicBezTo>
                    <a:pt x="491" y="1414"/>
                    <a:pt x="491" y="533"/>
                    <a:pt x="491" y="299"/>
                  </a:cubicBezTo>
                  <a:cubicBezTo>
                    <a:pt x="491" y="295"/>
                    <a:pt x="491" y="292"/>
                    <a:pt x="491" y="289"/>
                  </a:cubicBezTo>
                  <a:cubicBezTo>
                    <a:pt x="490" y="266"/>
                    <a:pt x="485" y="226"/>
                    <a:pt x="485" y="226"/>
                  </a:cubicBezTo>
                  <a:cubicBezTo>
                    <a:pt x="476" y="100"/>
                    <a:pt x="371" y="0"/>
                    <a:pt x="243" y="0"/>
                  </a:cubicBezTo>
                  <a:cubicBezTo>
                    <a:pt x="109" y="0"/>
                    <a:pt x="0" y="109"/>
                    <a:pt x="0" y="243"/>
                  </a:cubicBezTo>
                  <a:moveTo>
                    <a:pt x="75" y="243"/>
                  </a:moveTo>
                  <a:cubicBezTo>
                    <a:pt x="75" y="150"/>
                    <a:pt x="150" y="75"/>
                    <a:pt x="243" y="75"/>
                  </a:cubicBezTo>
                  <a:cubicBezTo>
                    <a:pt x="330" y="75"/>
                    <a:pt x="402" y="141"/>
                    <a:pt x="410" y="226"/>
                  </a:cubicBezTo>
                  <a:cubicBezTo>
                    <a:pt x="410" y="226"/>
                    <a:pt x="412" y="250"/>
                    <a:pt x="406" y="283"/>
                  </a:cubicBezTo>
                  <a:cubicBezTo>
                    <a:pt x="388" y="356"/>
                    <a:pt x="322" y="410"/>
                    <a:pt x="243" y="410"/>
                  </a:cubicBezTo>
                  <a:cubicBezTo>
                    <a:pt x="150" y="410"/>
                    <a:pt x="75" y="335"/>
                    <a:pt x="75" y="243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89327" y="1265238"/>
              <a:ext cx="996950" cy="1784350"/>
            </a:xfrm>
            <a:custGeom>
              <a:avLst/>
              <a:gdLst>
                <a:gd name="T0" fmla="*/ 406 w 491"/>
                <a:gd name="T1" fmla="*/ 486 h 879"/>
                <a:gd name="T2" fmla="*/ 406 w 491"/>
                <a:gd name="T3" fmla="*/ 879 h 879"/>
                <a:gd name="T4" fmla="*/ 406 w 491"/>
                <a:gd name="T5" fmla="*/ 879 h 879"/>
                <a:gd name="T6" fmla="*/ 406 w 491"/>
                <a:gd name="T7" fmla="*/ 486 h 879"/>
                <a:gd name="T8" fmla="*/ 406 w 491"/>
                <a:gd name="T9" fmla="*/ 486 h 879"/>
                <a:gd name="T10" fmla="*/ 406 w 491"/>
                <a:gd name="T11" fmla="*/ 486 h 879"/>
                <a:gd name="T12" fmla="*/ 406 w 491"/>
                <a:gd name="T13" fmla="*/ 486 h 879"/>
                <a:gd name="T14" fmla="*/ 410 w 491"/>
                <a:gd name="T15" fmla="*/ 228 h 879"/>
                <a:gd name="T16" fmla="*/ 406 w 491"/>
                <a:gd name="T17" fmla="*/ 283 h 879"/>
                <a:gd name="T18" fmla="*/ 243 w 491"/>
                <a:gd name="T19" fmla="*/ 410 h 879"/>
                <a:gd name="T20" fmla="*/ 75 w 491"/>
                <a:gd name="T21" fmla="*/ 243 h 879"/>
                <a:gd name="T22" fmla="*/ 75 w 491"/>
                <a:gd name="T23" fmla="*/ 244 h 879"/>
                <a:gd name="T24" fmla="*/ 243 w 491"/>
                <a:gd name="T25" fmla="*/ 411 h 879"/>
                <a:gd name="T26" fmla="*/ 406 w 491"/>
                <a:gd name="T27" fmla="*/ 284 h 879"/>
                <a:gd name="T28" fmla="*/ 410 w 491"/>
                <a:gd name="T29" fmla="*/ 228 h 879"/>
                <a:gd name="T30" fmla="*/ 243 w 491"/>
                <a:gd name="T31" fmla="*/ 0 h 879"/>
                <a:gd name="T32" fmla="*/ 0 w 491"/>
                <a:gd name="T33" fmla="*/ 243 h 879"/>
                <a:gd name="T34" fmla="*/ 0 w 491"/>
                <a:gd name="T35" fmla="*/ 243 h 879"/>
                <a:gd name="T36" fmla="*/ 243 w 491"/>
                <a:gd name="T37" fmla="*/ 1 h 879"/>
                <a:gd name="T38" fmla="*/ 485 w 491"/>
                <a:gd name="T39" fmla="*/ 227 h 879"/>
                <a:gd name="T40" fmla="*/ 491 w 491"/>
                <a:gd name="T41" fmla="*/ 290 h 879"/>
                <a:gd name="T42" fmla="*/ 491 w 491"/>
                <a:gd name="T43" fmla="*/ 300 h 879"/>
                <a:gd name="T44" fmla="*/ 491 w 491"/>
                <a:gd name="T45" fmla="*/ 299 h 879"/>
                <a:gd name="T46" fmla="*/ 491 w 491"/>
                <a:gd name="T47" fmla="*/ 289 h 879"/>
                <a:gd name="T48" fmla="*/ 486 w 491"/>
                <a:gd name="T49" fmla="*/ 227 h 879"/>
                <a:gd name="T50" fmla="*/ 485 w 491"/>
                <a:gd name="T51" fmla="*/ 227 h 879"/>
                <a:gd name="T52" fmla="*/ 243 w 491"/>
                <a:gd name="T53" fmla="*/ 0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1" h="879">
                  <a:moveTo>
                    <a:pt x="406" y="486"/>
                  </a:moveTo>
                  <a:cubicBezTo>
                    <a:pt x="406" y="581"/>
                    <a:pt x="406" y="728"/>
                    <a:pt x="406" y="879"/>
                  </a:cubicBezTo>
                  <a:cubicBezTo>
                    <a:pt x="406" y="879"/>
                    <a:pt x="406" y="879"/>
                    <a:pt x="406" y="879"/>
                  </a:cubicBezTo>
                  <a:cubicBezTo>
                    <a:pt x="406" y="728"/>
                    <a:pt x="406" y="581"/>
                    <a:pt x="406" y="486"/>
                  </a:cubicBezTo>
                  <a:moveTo>
                    <a:pt x="406" y="486"/>
                  </a:moveTo>
                  <a:cubicBezTo>
                    <a:pt x="406" y="486"/>
                    <a:pt x="406" y="486"/>
                    <a:pt x="406" y="486"/>
                  </a:cubicBezTo>
                  <a:cubicBezTo>
                    <a:pt x="406" y="486"/>
                    <a:pt x="406" y="486"/>
                    <a:pt x="406" y="486"/>
                  </a:cubicBezTo>
                  <a:moveTo>
                    <a:pt x="410" y="228"/>
                  </a:moveTo>
                  <a:cubicBezTo>
                    <a:pt x="410" y="234"/>
                    <a:pt x="410" y="261"/>
                    <a:pt x="406" y="283"/>
                  </a:cubicBezTo>
                  <a:cubicBezTo>
                    <a:pt x="388" y="356"/>
                    <a:pt x="322" y="410"/>
                    <a:pt x="243" y="410"/>
                  </a:cubicBezTo>
                  <a:cubicBezTo>
                    <a:pt x="150" y="410"/>
                    <a:pt x="75" y="336"/>
                    <a:pt x="75" y="243"/>
                  </a:cubicBezTo>
                  <a:cubicBezTo>
                    <a:pt x="75" y="243"/>
                    <a:pt x="75" y="244"/>
                    <a:pt x="75" y="244"/>
                  </a:cubicBezTo>
                  <a:cubicBezTo>
                    <a:pt x="75" y="336"/>
                    <a:pt x="150" y="411"/>
                    <a:pt x="243" y="411"/>
                  </a:cubicBezTo>
                  <a:cubicBezTo>
                    <a:pt x="322" y="411"/>
                    <a:pt x="388" y="357"/>
                    <a:pt x="406" y="284"/>
                  </a:cubicBezTo>
                  <a:cubicBezTo>
                    <a:pt x="412" y="254"/>
                    <a:pt x="410" y="231"/>
                    <a:pt x="410" y="228"/>
                  </a:cubicBezTo>
                  <a:moveTo>
                    <a:pt x="243" y="0"/>
                  </a:moveTo>
                  <a:cubicBezTo>
                    <a:pt x="109" y="0"/>
                    <a:pt x="0" y="109"/>
                    <a:pt x="0" y="243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1" y="109"/>
                    <a:pt x="109" y="1"/>
                    <a:pt x="243" y="1"/>
                  </a:cubicBezTo>
                  <a:cubicBezTo>
                    <a:pt x="371" y="1"/>
                    <a:pt x="476" y="101"/>
                    <a:pt x="485" y="227"/>
                  </a:cubicBezTo>
                  <a:cubicBezTo>
                    <a:pt x="485" y="227"/>
                    <a:pt x="490" y="267"/>
                    <a:pt x="491" y="290"/>
                  </a:cubicBezTo>
                  <a:cubicBezTo>
                    <a:pt x="491" y="293"/>
                    <a:pt x="491" y="296"/>
                    <a:pt x="491" y="300"/>
                  </a:cubicBezTo>
                  <a:cubicBezTo>
                    <a:pt x="491" y="299"/>
                    <a:pt x="491" y="299"/>
                    <a:pt x="491" y="299"/>
                  </a:cubicBezTo>
                  <a:cubicBezTo>
                    <a:pt x="491" y="295"/>
                    <a:pt x="491" y="292"/>
                    <a:pt x="491" y="289"/>
                  </a:cubicBezTo>
                  <a:cubicBezTo>
                    <a:pt x="490" y="267"/>
                    <a:pt x="489" y="246"/>
                    <a:pt x="486" y="227"/>
                  </a:cubicBezTo>
                  <a:cubicBezTo>
                    <a:pt x="485" y="227"/>
                    <a:pt x="485" y="227"/>
                    <a:pt x="485" y="227"/>
                  </a:cubicBezTo>
                  <a:cubicBezTo>
                    <a:pt x="476" y="100"/>
                    <a:pt x="371" y="0"/>
                    <a:pt x="243" y="0"/>
                  </a:cubicBezTo>
                </a:path>
              </a:pathLst>
            </a:custGeom>
            <a:solidFill>
              <a:srgbClr val="72728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13239" y="3049588"/>
              <a:ext cx="0" cy="1139825"/>
            </a:xfrm>
            <a:custGeom>
              <a:avLst/>
              <a:gdLst>
                <a:gd name="T0" fmla="*/ 0 h 562"/>
                <a:gd name="T1" fmla="*/ 561 h 562"/>
                <a:gd name="T2" fmla="*/ 562 h 562"/>
                <a:gd name="T3" fmla="*/ 0 h 562"/>
                <a:gd name="T4" fmla="*/ 0 h 56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62">
                  <a:moveTo>
                    <a:pt x="0" y="0"/>
                  </a:moveTo>
                  <a:cubicBezTo>
                    <a:pt x="0" y="269"/>
                    <a:pt x="0" y="549"/>
                    <a:pt x="0" y="561"/>
                  </a:cubicBezTo>
                  <a:cubicBezTo>
                    <a:pt x="0" y="561"/>
                    <a:pt x="0" y="562"/>
                    <a:pt x="0" y="562"/>
                  </a:cubicBezTo>
                  <a:cubicBezTo>
                    <a:pt x="0" y="550"/>
                    <a:pt x="0" y="26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6B6D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313239" y="4187825"/>
              <a:ext cx="173038" cy="17463"/>
            </a:xfrm>
            <a:custGeom>
              <a:avLst/>
              <a:gdLst>
                <a:gd name="T0" fmla="*/ 0 w 85"/>
                <a:gd name="T1" fmla="*/ 5 h 9"/>
                <a:gd name="T2" fmla="*/ 0 w 85"/>
                <a:gd name="T3" fmla="*/ 6 h 9"/>
                <a:gd name="T4" fmla="*/ 0 w 85"/>
                <a:gd name="T5" fmla="*/ 9 h 9"/>
                <a:gd name="T6" fmla="*/ 0 w 85"/>
                <a:gd name="T7" fmla="*/ 9 h 9"/>
                <a:gd name="T8" fmla="*/ 0 w 85"/>
                <a:gd name="T9" fmla="*/ 5 h 9"/>
                <a:gd name="T10" fmla="*/ 85 w 85"/>
                <a:gd name="T11" fmla="*/ 0 h 9"/>
                <a:gd name="T12" fmla="*/ 85 w 85"/>
                <a:gd name="T13" fmla="*/ 1 h 9"/>
                <a:gd name="T14" fmla="*/ 84 w 85"/>
                <a:gd name="T15" fmla="*/ 9 h 9"/>
                <a:gd name="T16" fmla="*/ 84 w 85"/>
                <a:gd name="T17" fmla="*/ 9 h 9"/>
                <a:gd name="T18" fmla="*/ 85 w 85"/>
                <a:gd name="T19" fmla="*/ 2 h 9"/>
                <a:gd name="T20" fmla="*/ 85 w 85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">
                  <a:moveTo>
                    <a:pt x="0" y="5"/>
                  </a:move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5"/>
                  </a:cubicBezTo>
                  <a:moveTo>
                    <a:pt x="85" y="0"/>
                  </a:moveTo>
                  <a:cubicBezTo>
                    <a:pt x="85" y="0"/>
                    <a:pt x="85" y="1"/>
                    <a:pt x="85" y="1"/>
                  </a:cubicBezTo>
                  <a:cubicBezTo>
                    <a:pt x="85" y="3"/>
                    <a:pt x="85" y="6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5" y="6"/>
                    <a:pt x="85" y="4"/>
                    <a:pt x="85" y="2"/>
                  </a:cubicBezTo>
                  <a:cubicBezTo>
                    <a:pt x="85" y="2"/>
                    <a:pt x="85" y="1"/>
                    <a:pt x="85" y="0"/>
                  </a:cubicBezTo>
                </a:path>
              </a:pathLst>
            </a:custGeom>
            <a:solidFill>
              <a:srgbClr val="72728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13239" y="4189413"/>
              <a:ext cx="0" cy="11113"/>
            </a:xfrm>
            <a:custGeom>
              <a:avLst/>
              <a:gdLst>
                <a:gd name="T0" fmla="*/ 0 h 5"/>
                <a:gd name="T1" fmla="*/ 1 h 5"/>
                <a:gd name="T2" fmla="*/ 5 h 5"/>
                <a:gd name="T3" fmla="*/ 4 h 5"/>
                <a:gd name="T4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3"/>
                    <a:pt x="0" y="1"/>
                    <a:pt x="0" y="0"/>
                  </a:cubicBezTo>
                </a:path>
              </a:pathLst>
            </a:custGeom>
            <a:solidFill>
              <a:srgbClr val="B6B6D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663952" y="0"/>
              <a:ext cx="996950" cy="4287838"/>
            </a:xfrm>
            <a:custGeom>
              <a:avLst/>
              <a:gdLst>
                <a:gd name="T0" fmla="*/ 0 w 491"/>
                <a:gd name="T1" fmla="*/ 242 h 2113"/>
                <a:gd name="T2" fmla="*/ 243 w 491"/>
                <a:gd name="T3" fmla="*/ 485 h 2113"/>
                <a:gd name="T4" fmla="*/ 406 w 491"/>
                <a:gd name="T5" fmla="*/ 422 h 2113"/>
                <a:gd name="T6" fmla="*/ 405 w 491"/>
                <a:gd name="T7" fmla="*/ 2071 h 2113"/>
                <a:gd name="T8" fmla="*/ 448 w 491"/>
                <a:gd name="T9" fmla="*/ 2113 h 2113"/>
                <a:gd name="T10" fmla="*/ 491 w 491"/>
                <a:gd name="T11" fmla="*/ 2071 h 2113"/>
                <a:gd name="T12" fmla="*/ 491 w 491"/>
                <a:gd name="T13" fmla="*/ 298 h 2113"/>
                <a:gd name="T14" fmla="*/ 491 w 491"/>
                <a:gd name="T15" fmla="*/ 288 h 2113"/>
                <a:gd name="T16" fmla="*/ 484 w 491"/>
                <a:gd name="T17" fmla="*/ 226 h 2113"/>
                <a:gd name="T18" fmla="*/ 243 w 491"/>
                <a:gd name="T19" fmla="*/ 0 h 2113"/>
                <a:gd name="T20" fmla="*/ 0 w 491"/>
                <a:gd name="T21" fmla="*/ 242 h 2113"/>
                <a:gd name="T22" fmla="*/ 75 w 491"/>
                <a:gd name="T23" fmla="*/ 242 h 2113"/>
                <a:gd name="T24" fmla="*/ 243 w 491"/>
                <a:gd name="T25" fmla="*/ 75 h 2113"/>
                <a:gd name="T26" fmla="*/ 410 w 491"/>
                <a:gd name="T27" fmla="*/ 226 h 2113"/>
                <a:gd name="T28" fmla="*/ 406 w 491"/>
                <a:gd name="T29" fmla="*/ 282 h 2113"/>
                <a:gd name="T30" fmla="*/ 243 w 491"/>
                <a:gd name="T31" fmla="*/ 410 h 2113"/>
                <a:gd name="T32" fmla="*/ 75 w 491"/>
                <a:gd name="T33" fmla="*/ 242 h 2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1" h="2113">
                  <a:moveTo>
                    <a:pt x="0" y="242"/>
                  </a:moveTo>
                  <a:cubicBezTo>
                    <a:pt x="0" y="376"/>
                    <a:pt x="109" y="485"/>
                    <a:pt x="243" y="485"/>
                  </a:cubicBezTo>
                  <a:cubicBezTo>
                    <a:pt x="305" y="485"/>
                    <a:pt x="363" y="461"/>
                    <a:pt x="406" y="422"/>
                  </a:cubicBezTo>
                  <a:cubicBezTo>
                    <a:pt x="406" y="616"/>
                    <a:pt x="405" y="2050"/>
                    <a:pt x="405" y="2071"/>
                  </a:cubicBezTo>
                  <a:cubicBezTo>
                    <a:pt x="406" y="2094"/>
                    <a:pt x="425" y="2113"/>
                    <a:pt x="448" y="2113"/>
                  </a:cubicBezTo>
                  <a:cubicBezTo>
                    <a:pt x="471" y="2113"/>
                    <a:pt x="490" y="2094"/>
                    <a:pt x="491" y="2071"/>
                  </a:cubicBezTo>
                  <a:cubicBezTo>
                    <a:pt x="491" y="2045"/>
                    <a:pt x="491" y="533"/>
                    <a:pt x="491" y="298"/>
                  </a:cubicBezTo>
                  <a:cubicBezTo>
                    <a:pt x="491" y="295"/>
                    <a:pt x="491" y="292"/>
                    <a:pt x="491" y="288"/>
                  </a:cubicBezTo>
                  <a:cubicBezTo>
                    <a:pt x="490" y="266"/>
                    <a:pt x="484" y="226"/>
                    <a:pt x="484" y="226"/>
                  </a:cubicBezTo>
                  <a:cubicBezTo>
                    <a:pt x="476" y="100"/>
                    <a:pt x="371" y="0"/>
                    <a:pt x="243" y="0"/>
                  </a:cubicBezTo>
                  <a:cubicBezTo>
                    <a:pt x="109" y="0"/>
                    <a:pt x="0" y="108"/>
                    <a:pt x="0" y="242"/>
                  </a:cubicBezTo>
                  <a:close/>
                  <a:moveTo>
                    <a:pt x="75" y="242"/>
                  </a:moveTo>
                  <a:cubicBezTo>
                    <a:pt x="75" y="150"/>
                    <a:pt x="150" y="75"/>
                    <a:pt x="243" y="75"/>
                  </a:cubicBezTo>
                  <a:cubicBezTo>
                    <a:pt x="330" y="75"/>
                    <a:pt x="401" y="141"/>
                    <a:pt x="410" y="226"/>
                  </a:cubicBezTo>
                  <a:cubicBezTo>
                    <a:pt x="410" y="226"/>
                    <a:pt x="412" y="250"/>
                    <a:pt x="406" y="282"/>
                  </a:cubicBezTo>
                  <a:cubicBezTo>
                    <a:pt x="388" y="356"/>
                    <a:pt x="321" y="410"/>
                    <a:pt x="243" y="410"/>
                  </a:cubicBezTo>
                  <a:cubicBezTo>
                    <a:pt x="150" y="410"/>
                    <a:pt x="75" y="335"/>
                    <a:pt x="75" y="24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19" name="Group 17出自【趣你的PPT】(微信:qunideppt)：最优质的PPT资源库"/>
          <p:cNvGrpSpPr/>
          <p:nvPr/>
        </p:nvGrpSpPr>
        <p:grpSpPr>
          <a:xfrm>
            <a:off x="1485654" y="2632977"/>
            <a:ext cx="358775" cy="358775"/>
            <a:chOff x="1839913" y="1474788"/>
            <a:chExt cx="358775" cy="358775"/>
          </a:xfrm>
          <a:solidFill>
            <a:schemeClr val="accent1"/>
          </a:solidFill>
        </p:grpSpPr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30400" y="1565276"/>
              <a:ext cx="138112" cy="136525"/>
            </a:xfrm>
            <a:custGeom>
              <a:avLst/>
              <a:gdLst>
                <a:gd name="T0" fmla="*/ 58 w 87"/>
                <a:gd name="T1" fmla="*/ 0 h 86"/>
                <a:gd name="T2" fmla="*/ 29 w 87"/>
                <a:gd name="T3" fmla="*/ 0 h 86"/>
                <a:gd name="T4" fmla="*/ 29 w 87"/>
                <a:gd name="T5" fmla="*/ 29 h 86"/>
                <a:gd name="T6" fmla="*/ 0 w 87"/>
                <a:gd name="T7" fmla="*/ 29 h 86"/>
                <a:gd name="T8" fmla="*/ 0 w 87"/>
                <a:gd name="T9" fmla="*/ 58 h 86"/>
                <a:gd name="T10" fmla="*/ 29 w 87"/>
                <a:gd name="T11" fmla="*/ 58 h 86"/>
                <a:gd name="T12" fmla="*/ 29 w 87"/>
                <a:gd name="T13" fmla="*/ 86 h 86"/>
                <a:gd name="T14" fmla="*/ 58 w 87"/>
                <a:gd name="T15" fmla="*/ 86 h 86"/>
                <a:gd name="T16" fmla="*/ 58 w 87"/>
                <a:gd name="T17" fmla="*/ 58 h 86"/>
                <a:gd name="T18" fmla="*/ 87 w 87"/>
                <a:gd name="T19" fmla="*/ 58 h 86"/>
                <a:gd name="T20" fmla="*/ 87 w 87"/>
                <a:gd name="T21" fmla="*/ 29 h 86"/>
                <a:gd name="T22" fmla="*/ 58 w 87"/>
                <a:gd name="T23" fmla="*/ 29 h 86"/>
                <a:gd name="T24" fmla="*/ 58 w 87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6">
                  <a:moveTo>
                    <a:pt x="58" y="0"/>
                  </a:moveTo>
                  <a:lnTo>
                    <a:pt x="29" y="0"/>
                  </a:lnTo>
                  <a:lnTo>
                    <a:pt x="29" y="29"/>
                  </a:lnTo>
                  <a:lnTo>
                    <a:pt x="0" y="29"/>
                  </a:lnTo>
                  <a:lnTo>
                    <a:pt x="0" y="58"/>
                  </a:lnTo>
                  <a:lnTo>
                    <a:pt x="29" y="58"/>
                  </a:lnTo>
                  <a:lnTo>
                    <a:pt x="29" y="86"/>
                  </a:lnTo>
                  <a:lnTo>
                    <a:pt x="58" y="86"/>
                  </a:lnTo>
                  <a:lnTo>
                    <a:pt x="58" y="58"/>
                  </a:lnTo>
                  <a:lnTo>
                    <a:pt x="87" y="58"/>
                  </a:lnTo>
                  <a:lnTo>
                    <a:pt x="87" y="29"/>
                  </a:lnTo>
                  <a:lnTo>
                    <a:pt x="58" y="29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>
                <a:latin typeface="Lato" panose="020F0502020204030203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39913" y="1474788"/>
              <a:ext cx="358775" cy="358775"/>
            </a:xfrm>
            <a:custGeom>
              <a:avLst/>
              <a:gdLst>
                <a:gd name="T0" fmla="*/ 62 w 63"/>
                <a:gd name="T1" fmla="*/ 54 h 63"/>
                <a:gd name="T2" fmla="*/ 51 w 63"/>
                <a:gd name="T3" fmla="*/ 43 h 63"/>
                <a:gd name="T4" fmla="*/ 56 w 63"/>
                <a:gd name="T5" fmla="*/ 28 h 63"/>
                <a:gd name="T6" fmla="*/ 28 w 63"/>
                <a:gd name="T7" fmla="*/ 0 h 63"/>
                <a:gd name="T8" fmla="*/ 0 w 63"/>
                <a:gd name="T9" fmla="*/ 28 h 63"/>
                <a:gd name="T10" fmla="*/ 28 w 63"/>
                <a:gd name="T11" fmla="*/ 56 h 63"/>
                <a:gd name="T12" fmla="*/ 43 w 63"/>
                <a:gd name="T13" fmla="*/ 52 h 63"/>
                <a:gd name="T14" fmla="*/ 54 w 63"/>
                <a:gd name="T15" fmla="*/ 63 h 63"/>
                <a:gd name="T16" fmla="*/ 57 w 63"/>
                <a:gd name="T17" fmla="*/ 63 h 63"/>
                <a:gd name="T18" fmla="*/ 62 w 63"/>
                <a:gd name="T19" fmla="*/ 57 h 63"/>
                <a:gd name="T20" fmla="*/ 62 w 63"/>
                <a:gd name="T21" fmla="*/ 54 h 63"/>
                <a:gd name="T22" fmla="*/ 28 w 63"/>
                <a:gd name="T23" fmla="*/ 48 h 63"/>
                <a:gd name="T24" fmla="*/ 8 w 63"/>
                <a:gd name="T25" fmla="*/ 28 h 63"/>
                <a:gd name="T26" fmla="*/ 28 w 63"/>
                <a:gd name="T27" fmla="*/ 8 h 63"/>
                <a:gd name="T28" fmla="*/ 48 w 63"/>
                <a:gd name="T29" fmla="*/ 28 h 63"/>
                <a:gd name="T30" fmla="*/ 28 w 63"/>
                <a:gd name="T3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3">
                  <a:moveTo>
                    <a:pt x="62" y="54"/>
                  </a:moveTo>
                  <a:cubicBezTo>
                    <a:pt x="51" y="43"/>
                    <a:pt x="51" y="43"/>
                    <a:pt x="51" y="43"/>
                  </a:cubicBezTo>
                  <a:cubicBezTo>
                    <a:pt x="54" y="39"/>
                    <a:pt x="56" y="34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3"/>
                    <a:pt x="56" y="63"/>
                    <a:pt x="57" y="63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6"/>
                    <a:pt x="63" y="55"/>
                    <a:pt x="62" y="54"/>
                  </a:cubicBezTo>
                  <a:close/>
                  <a:moveTo>
                    <a:pt x="28" y="48"/>
                  </a:moveTo>
                  <a:cubicBezTo>
                    <a:pt x="17" y="48"/>
                    <a:pt x="8" y="39"/>
                    <a:pt x="8" y="28"/>
                  </a:cubicBezTo>
                  <a:cubicBezTo>
                    <a:pt x="8" y="17"/>
                    <a:pt x="17" y="8"/>
                    <a:pt x="28" y="8"/>
                  </a:cubicBezTo>
                  <a:cubicBezTo>
                    <a:pt x="39" y="8"/>
                    <a:pt x="48" y="17"/>
                    <a:pt x="48" y="28"/>
                  </a:cubicBezTo>
                  <a:cubicBezTo>
                    <a:pt x="48" y="39"/>
                    <a:pt x="39" y="48"/>
                    <a:pt x="2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>
                <a:latin typeface="Lato" panose="020F0502020204030203" pitchFamily="34" charset="0"/>
              </a:endParaRPr>
            </a:p>
          </p:txBody>
        </p:sp>
      </p:grpSp>
      <p:grpSp>
        <p:nvGrpSpPr>
          <p:cNvPr id="22" name="Group 20出自【趣你的PPT】(微信:qunideppt)：最优质的PPT资源库"/>
          <p:cNvGrpSpPr/>
          <p:nvPr/>
        </p:nvGrpSpPr>
        <p:grpSpPr>
          <a:xfrm>
            <a:off x="3004822" y="2793843"/>
            <a:ext cx="496931" cy="496931"/>
            <a:chOff x="3275013" y="2108200"/>
            <a:chExt cx="376238" cy="376238"/>
          </a:xfrm>
          <a:solidFill>
            <a:schemeClr val="accent2"/>
          </a:solidFill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33750" y="2149475"/>
              <a:ext cx="41275" cy="41275"/>
            </a:xfrm>
            <a:custGeom>
              <a:avLst/>
              <a:gdLst>
                <a:gd name="T0" fmla="*/ 6 w 7"/>
                <a:gd name="T1" fmla="*/ 4 h 7"/>
                <a:gd name="T2" fmla="*/ 4 w 7"/>
                <a:gd name="T3" fmla="*/ 1 h 7"/>
                <a:gd name="T4" fmla="*/ 1 w 7"/>
                <a:gd name="T5" fmla="*/ 1 h 7"/>
                <a:gd name="T6" fmla="*/ 1 w 7"/>
                <a:gd name="T7" fmla="*/ 4 h 7"/>
                <a:gd name="T8" fmla="*/ 4 w 7"/>
                <a:gd name="T9" fmla="*/ 7 h 7"/>
                <a:gd name="T10" fmla="*/ 6 w 7"/>
                <a:gd name="T11" fmla="*/ 7 h 7"/>
                <a:gd name="T12" fmla="*/ 6 w 7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6" y="4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6"/>
                    <a:pt x="7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>
                <a:latin typeface="Lato" panose="020F0502020204030203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75013" y="2273300"/>
              <a:ext cx="47625" cy="22225"/>
            </a:xfrm>
            <a:custGeom>
              <a:avLst/>
              <a:gdLst>
                <a:gd name="T0" fmla="*/ 6 w 8"/>
                <a:gd name="T1" fmla="*/ 0 h 4"/>
                <a:gd name="T2" fmla="*/ 2 w 8"/>
                <a:gd name="T3" fmla="*/ 0 h 4"/>
                <a:gd name="T4" fmla="*/ 0 w 8"/>
                <a:gd name="T5" fmla="*/ 2 h 4"/>
                <a:gd name="T6" fmla="*/ 2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>
                <a:latin typeface="Lato" panose="020F0502020204030203" pitchFamily="34" charset="0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05213" y="2295525"/>
              <a:ext cx="46038" cy="23813"/>
            </a:xfrm>
            <a:custGeom>
              <a:avLst/>
              <a:gdLst>
                <a:gd name="T0" fmla="*/ 6 w 8"/>
                <a:gd name="T1" fmla="*/ 0 h 4"/>
                <a:gd name="T2" fmla="*/ 2 w 8"/>
                <a:gd name="T3" fmla="*/ 0 h 4"/>
                <a:gd name="T4" fmla="*/ 0 w 8"/>
                <a:gd name="T5" fmla="*/ 2 h 4"/>
                <a:gd name="T6" fmla="*/ 2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>
                <a:latin typeface="Lato" panose="020F0502020204030203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8700" y="2166938"/>
              <a:ext cx="41275" cy="41275"/>
            </a:xfrm>
            <a:custGeom>
              <a:avLst/>
              <a:gdLst>
                <a:gd name="T0" fmla="*/ 6 w 7"/>
                <a:gd name="T1" fmla="*/ 1 h 7"/>
                <a:gd name="T2" fmla="*/ 3 w 7"/>
                <a:gd name="T3" fmla="*/ 1 h 7"/>
                <a:gd name="T4" fmla="*/ 0 w 7"/>
                <a:gd name="T5" fmla="*/ 4 h 7"/>
                <a:gd name="T6" fmla="*/ 0 w 7"/>
                <a:gd name="T7" fmla="*/ 6 h 7"/>
                <a:gd name="T8" fmla="*/ 3 w 7"/>
                <a:gd name="T9" fmla="*/ 6 h 7"/>
                <a:gd name="T10" fmla="*/ 6 w 7"/>
                <a:gd name="T11" fmla="*/ 4 h 7"/>
                <a:gd name="T12" fmla="*/ 6 w 7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6" y="1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6"/>
                    <a:pt x="0" y="6"/>
                  </a:cubicBezTo>
                  <a:cubicBezTo>
                    <a:pt x="1" y="7"/>
                    <a:pt x="2" y="7"/>
                    <a:pt x="3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7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>
                <a:latin typeface="Lato" panose="020F0502020204030203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3925" y="2108200"/>
              <a:ext cx="23813" cy="47625"/>
            </a:xfrm>
            <a:custGeom>
              <a:avLst/>
              <a:gdLst>
                <a:gd name="T0" fmla="*/ 2 w 4"/>
                <a:gd name="T1" fmla="*/ 8 h 8"/>
                <a:gd name="T2" fmla="*/ 3 w 4"/>
                <a:gd name="T3" fmla="*/ 7 h 8"/>
                <a:gd name="T4" fmla="*/ 4 w 4"/>
                <a:gd name="T5" fmla="*/ 6 h 8"/>
                <a:gd name="T6" fmla="*/ 4 w 4"/>
                <a:gd name="T7" fmla="*/ 2 h 8"/>
                <a:gd name="T8" fmla="*/ 2 w 4"/>
                <a:gd name="T9" fmla="*/ 0 h 8"/>
                <a:gd name="T10" fmla="*/ 0 w 4"/>
                <a:gd name="T11" fmla="*/ 1 h 8"/>
                <a:gd name="T12" fmla="*/ 0 w 4"/>
                <a:gd name="T13" fmla="*/ 2 h 8"/>
                <a:gd name="T14" fmla="*/ 0 w 4"/>
                <a:gd name="T15" fmla="*/ 6 h 8"/>
                <a:gd name="T16" fmla="*/ 2 w 4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3" y="8"/>
                    <a:pt x="3" y="8"/>
                    <a:pt x="3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>
                <a:latin typeface="Lato" panose="020F0502020204030203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68675" y="2201863"/>
              <a:ext cx="188913" cy="211138"/>
            </a:xfrm>
            <a:custGeom>
              <a:avLst/>
              <a:gdLst>
                <a:gd name="T0" fmla="*/ 16 w 32"/>
                <a:gd name="T1" fmla="*/ 0 h 36"/>
                <a:gd name="T2" fmla="*/ 0 w 32"/>
                <a:gd name="T3" fmla="*/ 16 h 36"/>
                <a:gd name="T4" fmla="*/ 8 w 32"/>
                <a:gd name="T5" fmla="*/ 30 h 36"/>
                <a:gd name="T6" fmla="*/ 8 w 32"/>
                <a:gd name="T7" fmla="*/ 36 h 36"/>
                <a:gd name="T8" fmla="*/ 24 w 32"/>
                <a:gd name="T9" fmla="*/ 36 h 36"/>
                <a:gd name="T10" fmla="*/ 24 w 32"/>
                <a:gd name="T11" fmla="*/ 30 h 36"/>
                <a:gd name="T12" fmla="*/ 32 w 32"/>
                <a:gd name="T13" fmla="*/ 16 h 36"/>
                <a:gd name="T14" fmla="*/ 16 w 32"/>
                <a:gd name="T15" fmla="*/ 0 h 36"/>
                <a:gd name="T16" fmla="*/ 22 w 32"/>
                <a:gd name="T17" fmla="*/ 26 h 36"/>
                <a:gd name="T18" fmla="*/ 20 w 32"/>
                <a:gd name="T19" fmla="*/ 27 h 36"/>
                <a:gd name="T20" fmla="*/ 20 w 32"/>
                <a:gd name="T21" fmla="*/ 30 h 36"/>
                <a:gd name="T22" fmla="*/ 20 w 32"/>
                <a:gd name="T23" fmla="*/ 32 h 36"/>
                <a:gd name="T24" fmla="*/ 12 w 32"/>
                <a:gd name="T25" fmla="*/ 32 h 36"/>
                <a:gd name="T26" fmla="*/ 12 w 32"/>
                <a:gd name="T27" fmla="*/ 30 h 36"/>
                <a:gd name="T28" fmla="*/ 12 w 32"/>
                <a:gd name="T29" fmla="*/ 27 h 36"/>
                <a:gd name="T30" fmla="*/ 10 w 32"/>
                <a:gd name="T31" fmla="*/ 26 h 36"/>
                <a:gd name="T32" fmla="*/ 4 w 32"/>
                <a:gd name="T33" fmla="*/ 16 h 36"/>
                <a:gd name="T34" fmla="*/ 16 w 32"/>
                <a:gd name="T35" fmla="*/ 4 h 36"/>
                <a:gd name="T36" fmla="*/ 28 w 32"/>
                <a:gd name="T37" fmla="*/ 16 h 36"/>
                <a:gd name="T38" fmla="*/ 22 w 32"/>
                <a:gd name="T39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36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2"/>
                    <a:pt x="3" y="27"/>
                    <a:pt x="8" y="3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9" y="27"/>
                    <a:pt x="32" y="22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22" y="26"/>
                  </a:moveTo>
                  <a:cubicBezTo>
                    <a:pt x="20" y="27"/>
                    <a:pt x="20" y="27"/>
                    <a:pt x="20" y="27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6" y="24"/>
                    <a:pt x="4" y="20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0"/>
                    <a:pt x="26" y="24"/>
                    <a:pt x="2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>
                <a:latin typeface="Lato" panose="020F0502020204030203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16300" y="2436813"/>
              <a:ext cx="93663" cy="47625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4 h 8"/>
                <a:gd name="T4" fmla="*/ 4 w 16"/>
                <a:gd name="T5" fmla="*/ 4 h 8"/>
                <a:gd name="T6" fmla="*/ 8 w 16"/>
                <a:gd name="T7" fmla="*/ 8 h 8"/>
                <a:gd name="T8" fmla="*/ 12 w 16"/>
                <a:gd name="T9" fmla="*/ 4 h 8"/>
                <a:gd name="T10" fmla="*/ 12 w 16"/>
                <a:gd name="T11" fmla="*/ 4 h 8"/>
                <a:gd name="T12" fmla="*/ 16 w 16"/>
                <a:gd name="T13" fmla="*/ 4 h 8"/>
                <a:gd name="T14" fmla="*/ 16 w 16"/>
                <a:gd name="T15" fmla="*/ 0 h 8"/>
                <a:gd name="T16" fmla="*/ 0 w 16"/>
                <a:gd name="T17" fmla="*/ 0 h 8"/>
                <a:gd name="T18" fmla="*/ 0 w 16"/>
                <a:gd name="T1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6"/>
                    <a:pt x="6" y="8"/>
                    <a:pt x="8" y="8"/>
                  </a:cubicBezTo>
                  <a:cubicBezTo>
                    <a:pt x="10" y="8"/>
                    <a:pt x="12" y="6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>
                <a:latin typeface="Lato" panose="020F0502020204030203" pitchFamily="34" charset="0"/>
              </a:endParaRPr>
            </a:p>
          </p:txBody>
        </p:sp>
      </p:grpSp>
      <p:grpSp>
        <p:nvGrpSpPr>
          <p:cNvPr id="30" name="Group 28出自【趣你的PPT】(微信:qunideppt)：最优质的PPT资源库"/>
          <p:cNvGrpSpPr/>
          <p:nvPr/>
        </p:nvGrpSpPr>
        <p:grpSpPr>
          <a:xfrm>
            <a:off x="4774354" y="3051844"/>
            <a:ext cx="376238" cy="376238"/>
            <a:chOff x="2522538" y="2108200"/>
            <a:chExt cx="376238" cy="376238"/>
          </a:xfrm>
          <a:solidFill>
            <a:schemeClr val="accent3"/>
          </a:solidFill>
        </p:grpSpPr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22538" y="2319338"/>
              <a:ext cx="163513" cy="71438"/>
            </a:xfrm>
            <a:custGeom>
              <a:avLst/>
              <a:gdLst>
                <a:gd name="T0" fmla="*/ 3 w 28"/>
                <a:gd name="T1" fmla="*/ 10 h 12"/>
                <a:gd name="T2" fmla="*/ 10 w 28"/>
                <a:gd name="T3" fmla="*/ 12 h 12"/>
                <a:gd name="T4" fmla="*/ 28 w 28"/>
                <a:gd name="T5" fmla="*/ 8 h 12"/>
                <a:gd name="T6" fmla="*/ 5 w 28"/>
                <a:gd name="T7" fmla="*/ 1 h 12"/>
                <a:gd name="T8" fmla="*/ 2 w 28"/>
                <a:gd name="T9" fmla="*/ 1 h 12"/>
                <a:gd name="T10" fmla="*/ 0 w 28"/>
                <a:gd name="T11" fmla="*/ 5 h 12"/>
                <a:gd name="T12" fmla="*/ 0 w 28"/>
                <a:gd name="T13" fmla="*/ 6 h 12"/>
                <a:gd name="T14" fmla="*/ 3 w 28"/>
                <a:gd name="T1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">
                  <a:moveTo>
                    <a:pt x="3" y="10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>
                <a:latin typeface="Lato" panose="020F0502020204030203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74950" y="2425700"/>
              <a:ext cx="123825" cy="58738"/>
            </a:xfrm>
            <a:custGeom>
              <a:avLst/>
              <a:gdLst>
                <a:gd name="T0" fmla="*/ 18 w 21"/>
                <a:gd name="T1" fmla="*/ 0 h 10"/>
                <a:gd name="T2" fmla="*/ 18 w 21"/>
                <a:gd name="T3" fmla="*/ 0 h 10"/>
                <a:gd name="T4" fmla="*/ 0 w 21"/>
                <a:gd name="T5" fmla="*/ 5 h 10"/>
                <a:gd name="T6" fmla="*/ 16 w 21"/>
                <a:gd name="T7" fmla="*/ 10 h 10"/>
                <a:gd name="T8" fmla="*/ 19 w 21"/>
                <a:gd name="T9" fmla="*/ 9 h 10"/>
                <a:gd name="T10" fmla="*/ 21 w 21"/>
                <a:gd name="T11" fmla="*/ 6 h 10"/>
                <a:gd name="T12" fmla="*/ 21 w 21"/>
                <a:gd name="T13" fmla="*/ 4 h 10"/>
                <a:gd name="T14" fmla="*/ 18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8" y="10"/>
                    <a:pt x="19" y="9"/>
                  </a:cubicBezTo>
                  <a:cubicBezTo>
                    <a:pt x="20" y="8"/>
                    <a:pt x="21" y="7"/>
                    <a:pt x="21" y="6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20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>
                <a:latin typeface="Lato" panose="020F0502020204030203" pitchFamily="34" charset="0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22538" y="2343150"/>
              <a:ext cx="376238" cy="141288"/>
            </a:xfrm>
            <a:custGeom>
              <a:avLst/>
              <a:gdLst>
                <a:gd name="T0" fmla="*/ 62 w 64"/>
                <a:gd name="T1" fmla="*/ 1 h 24"/>
                <a:gd name="T2" fmla="*/ 60 w 64"/>
                <a:gd name="T3" fmla="*/ 0 h 24"/>
                <a:gd name="T4" fmla="*/ 59 w 64"/>
                <a:gd name="T5" fmla="*/ 0 h 24"/>
                <a:gd name="T6" fmla="*/ 3 w 64"/>
                <a:gd name="T7" fmla="*/ 14 h 24"/>
                <a:gd name="T8" fmla="*/ 0 w 64"/>
                <a:gd name="T9" fmla="*/ 18 h 24"/>
                <a:gd name="T10" fmla="*/ 0 w 64"/>
                <a:gd name="T11" fmla="*/ 20 h 24"/>
                <a:gd name="T12" fmla="*/ 2 w 64"/>
                <a:gd name="T13" fmla="*/ 23 h 24"/>
                <a:gd name="T14" fmla="*/ 4 w 64"/>
                <a:gd name="T15" fmla="*/ 24 h 24"/>
                <a:gd name="T16" fmla="*/ 5 w 64"/>
                <a:gd name="T17" fmla="*/ 24 h 24"/>
                <a:gd name="T18" fmla="*/ 61 w 64"/>
                <a:gd name="T19" fmla="*/ 10 h 24"/>
                <a:gd name="T20" fmla="*/ 64 w 64"/>
                <a:gd name="T21" fmla="*/ 6 h 24"/>
                <a:gd name="T22" fmla="*/ 64 w 64"/>
                <a:gd name="T23" fmla="*/ 4 h 24"/>
                <a:gd name="T24" fmla="*/ 62 w 64"/>
                <a:gd name="T2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4">
                  <a:moveTo>
                    <a:pt x="62" y="1"/>
                  </a:moveTo>
                  <a:cubicBezTo>
                    <a:pt x="62" y="1"/>
                    <a:pt x="61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5"/>
                    <a:pt x="0" y="16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1" y="22"/>
                    <a:pt x="2" y="23"/>
                  </a:cubicBezTo>
                  <a:cubicBezTo>
                    <a:pt x="2" y="24"/>
                    <a:pt x="3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3" y="9"/>
                    <a:pt x="64" y="8"/>
                    <a:pt x="64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3"/>
                    <a:pt x="63" y="2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>
                <a:latin typeface="Lato" panose="020F0502020204030203" pitchFamily="34" charset="0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05088" y="2108200"/>
              <a:ext cx="217488" cy="258763"/>
            </a:xfrm>
            <a:custGeom>
              <a:avLst/>
              <a:gdLst>
                <a:gd name="T0" fmla="*/ 8 w 37"/>
                <a:gd name="T1" fmla="*/ 32 h 44"/>
                <a:gd name="T2" fmla="*/ 31 w 37"/>
                <a:gd name="T3" fmla="*/ 35 h 44"/>
                <a:gd name="T4" fmla="*/ 20 w 37"/>
                <a:gd name="T5" fmla="*/ 0 h 44"/>
                <a:gd name="T6" fmla="*/ 8 w 37"/>
                <a:gd name="T7" fmla="*/ 32 h 44"/>
                <a:gd name="T8" fmla="*/ 15 w 37"/>
                <a:gd name="T9" fmla="*/ 28 h 44"/>
                <a:gd name="T10" fmla="*/ 21 w 37"/>
                <a:gd name="T11" fmla="*/ 16 h 44"/>
                <a:gd name="T12" fmla="*/ 20 w 37"/>
                <a:gd name="T13" fmla="*/ 36 h 44"/>
                <a:gd name="T14" fmla="*/ 15 w 37"/>
                <a:gd name="T15" fmla="*/ 2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4">
                  <a:moveTo>
                    <a:pt x="8" y="32"/>
                  </a:moveTo>
                  <a:cubicBezTo>
                    <a:pt x="11" y="40"/>
                    <a:pt x="24" y="44"/>
                    <a:pt x="31" y="35"/>
                  </a:cubicBezTo>
                  <a:cubicBezTo>
                    <a:pt x="37" y="25"/>
                    <a:pt x="31" y="10"/>
                    <a:pt x="20" y="0"/>
                  </a:cubicBezTo>
                  <a:cubicBezTo>
                    <a:pt x="22" y="11"/>
                    <a:pt x="0" y="15"/>
                    <a:pt x="8" y="32"/>
                  </a:cubicBezTo>
                  <a:close/>
                  <a:moveTo>
                    <a:pt x="15" y="28"/>
                  </a:moveTo>
                  <a:cubicBezTo>
                    <a:pt x="17" y="26"/>
                    <a:pt x="21" y="24"/>
                    <a:pt x="21" y="16"/>
                  </a:cubicBezTo>
                  <a:cubicBezTo>
                    <a:pt x="31" y="22"/>
                    <a:pt x="27" y="38"/>
                    <a:pt x="20" y="36"/>
                  </a:cubicBezTo>
                  <a:cubicBezTo>
                    <a:pt x="13" y="35"/>
                    <a:pt x="13" y="30"/>
                    <a:pt x="1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>
                <a:latin typeface="Lato" panose="020F0502020204030203" pitchFamily="34" charset="0"/>
              </a:endParaRPr>
            </a:p>
          </p:txBody>
        </p:sp>
      </p:grp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79936" y="4468890"/>
            <a:ext cx="347616" cy="347616"/>
          </a:xfrm>
          <a:custGeom>
            <a:avLst/>
            <a:gdLst>
              <a:gd name="T0" fmla="*/ 42 w 44"/>
              <a:gd name="T1" fmla="*/ 18 h 44"/>
              <a:gd name="T2" fmla="*/ 35 w 44"/>
              <a:gd name="T3" fmla="*/ 18 h 44"/>
              <a:gd name="T4" fmla="*/ 34 w 44"/>
              <a:gd name="T5" fmla="*/ 14 h 44"/>
              <a:gd name="T6" fmla="*/ 38 w 44"/>
              <a:gd name="T7" fmla="*/ 10 h 44"/>
              <a:gd name="T8" fmla="*/ 38 w 44"/>
              <a:gd name="T9" fmla="*/ 7 h 44"/>
              <a:gd name="T10" fmla="*/ 36 w 44"/>
              <a:gd name="T11" fmla="*/ 5 h 44"/>
              <a:gd name="T12" fmla="*/ 33 w 44"/>
              <a:gd name="T13" fmla="*/ 5 h 44"/>
              <a:gd name="T14" fmla="*/ 29 w 44"/>
              <a:gd name="T15" fmla="*/ 9 h 44"/>
              <a:gd name="T16" fmla="*/ 25 w 44"/>
              <a:gd name="T17" fmla="*/ 8 h 44"/>
              <a:gd name="T18" fmla="*/ 25 w 44"/>
              <a:gd name="T19" fmla="*/ 2 h 44"/>
              <a:gd name="T20" fmla="*/ 23 w 44"/>
              <a:gd name="T21" fmla="*/ 0 h 44"/>
              <a:gd name="T22" fmla="*/ 20 w 44"/>
              <a:gd name="T23" fmla="*/ 0 h 44"/>
              <a:gd name="T24" fmla="*/ 18 w 44"/>
              <a:gd name="T25" fmla="*/ 2 h 44"/>
              <a:gd name="T26" fmla="*/ 18 w 44"/>
              <a:gd name="T27" fmla="*/ 8 h 44"/>
              <a:gd name="T28" fmla="*/ 14 w 44"/>
              <a:gd name="T29" fmla="*/ 9 h 44"/>
              <a:gd name="T30" fmla="*/ 10 w 44"/>
              <a:gd name="T31" fmla="*/ 6 h 44"/>
              <a:gd name="T32" fmla="*/ 7 w 44"/>
              <a:gd name="T33" fmla="*/ 6 h 44"/>
              <a:gd name="T34" fmla="*/ 5 w 44"/>
              <a:gd name="T35" fmla="*/ 8 h 44"/>
              <a:gd name="T36" fmla="*/ 5 w 44"/>
              <a:gd name="T37" fmla="*/ 11 h 44"/>
              <a:gd name="T38" fmla="*/ 9 w 44"/>
              <a:gd name="T39" fmla="*/ 15 h 44"/>
              <a:gd name="T40" fmla="*/ 7 w 44"/>
              <a:gd name="T41" fmla="*/ 19 h 44"/>
              <a:gd name="T42" fmla="*/ 2 w 44"/>
              <a:gd name="T43" fmla="*/ 19 h 44"/>
              <a:gd name="T44" fmla="*/ 0 w 44"/>
              <a:gd name="T45" fmla="*/ 21 h 44"/>
              <a:gd name="T46" fmla="*/ 0 w 44"/>
              <a:gd name="T47" fmla="*/ 24 h 44"/>
              <a:gd name="T48" fmla="*/ 2 w 44"/>
              <a:gd name="T49" fmla="*/ 26 h 44"/>
              <a:gd name="T50" fmla="*/ 7 w 44"/>
              <a:gd name="T51" fmla="*/ 26 h 44"/>
              <a:gd name="T52" fmla="*/ 9 w 44"/>
              <a:gd name="T53" fmla="*/ 30 h 44"/>
              <a:gd name="T54" fmla="*/ 6 w 44"/>
              <a:gd name="T55" fmla="*/ 34 h 44"/>
              <a:gd name="T56" fmla="*/ 6 w 44"/>
              <a:gd name="T57" fmla="*/ 37 h 44"/>
              <a:gd name="T58" fmla="*/ 8 w 44"/>
              <a:gd name="T59" fmla="*/ 39 h 44"/>
              <a:gd name="T60" fmla="*/ 11 w 44"/>
              <a:gd name="T61" fmla="*/ 39 h 44"/>
              <a:gd name="T62" fmla="*/ 15 w 44"/>
              <a:gd name="T63" fmla="*/ 35 h 44"/>
              <a:gd name="T64" fmla="*/ 19 w 44"/>
              <a:gd name="T65" fmla="*/ 36 h 44"/>
              <a:gd name="T66" fmla="*/ 19 w 44"/>
              <a:gd name="T67" fmla="*/ 42 h 44"/>
              <a:gd name="T68" fmla="*/ 21 w 44"/>
              <a:gd name="T69" fmla="*/ 44 h 44"/>
              <a:gd name="T70" fmla="*/ 24 w 44"/>
              <a:gd name="T71" fmla="*/ 44 h 44"/>
              <a:gd name="T72" fmla="*/ 26 w 44"/>
              <a:gd name="T73" fmla="*/ 42 h 44"/>
              <a:gd name="T74" fmla="*/ 26 w 44"/>
              <a:gd name="T75" fmla="*/ 36 h 44"/>
              <a:gd name="T76" fmla="*/ 30 w 44"/>
              <a:gd name="T77" fmla="*/ 34 h 44"/>
              <a:gd name="T78" fmla="*/ 34 w 44"/>
              <a:gd name="T79" fmla="*/ 38 h 44"/>
              <a:gd name="T80" fmla="*/ 37 w 44"/>
              <a:gd name="T81" fmla="*/ 38 h 44"/>
              <a:gd name="T82" fmla="*/ 39 w 44"/>
              <a:gd name="T83" fmla="*/ 36 h 44"/>
              <a:gd name="T84" fmla="*/ 39 w 44"/>
              <a:gd name="T85" fmla="*/ 33 h 44"/>
              <a:gd name="T86" fmla="*/ 35 w 44"/>
              <a:gd name="T87" fmla="*/ 28 h 44"/>
              <a:gd name="T88" fmla="*/ 36 w 44"/>
              <a:gd name="T89" fmla="*/ 25 h 44"/>
              <a:gd name="T90" fmla="*/ 42 w 44"/>
              <a:gd name="T91" fmla="*/ 25 h 44"/>
              <a:gd name="T92" fmla="*/ 44 w 44"/>
              <a:gd name="T93" fmla="*/ 23 h 44"/>
              <a:gd name="T94" fmla="*/ 44 w 44"/>
              <a:gd name="T95" fmla="*/ 20 h 44"/>
              <a:gd name="T96" fmla="*/ 42 w 44"/>
              <a:gd name="T97" fmla="*/ 18 h 44"/>
              <a:gd name="T98" fmla="*/ 21 w 44"/>
              <a:gd name="T99" fmla="*/ 28 h 44"/>
              <a:gd name="T100" fmla="*/ 15 w 44"/>
              <a:gd name="T101" fmla="*/ 22 h 44"/>
              <a:gd name="T102" fmla="*/ 21 w 44"/>
              <a:gd name="T103" fmla="*/ 16 h 44"/>
              <a:gd name="T104" fmla="*/ 28 w 44"/>
              <a:gd name="T105" fmla="*/ 22 h 44"/>
              <a:gd name="T106" fmla="*/ 21 w 44"/>
              <a:gd name="T107" fmla="*/ 28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4" h="44">
                <a:moveTo>
                  <a:pt x="42" y="18"/>
                </a:moveTo>
                <a:cubicBezTo>
                  <a:pt x="35" y="18"/>
                  <a:pt x="35" y="18"/>
                  <a:pt x="35" y="18"/>
                </a:cubicBezTo>
                <a:cubicBezTo>
                  <a:pt x="35" y="17"/>
                  <a:pt x="35" y="15"/>
                  <a:pt x="34" y="14"/>
                </a:cubicBezTo>
                <a:cubicBezTo>
                  <a:pt x="38" y="10"/>
                  <a:pt x="38" y="10"/>
                  <a:pt x="38" y="10"/>
                </a:cubicBezTo>
                <a:cubicBezTo>
                  <a:pt x="39" y="9"/>
                  <a:pt x="39" y="8"/>
                  <a:pt x="38" y="7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4"/>
                  <a:pt x="34" y="4"/>
                  <a:pt x="33" y="5"/>
                </a:cubicBezTo>
                <a:cubicBezTo>
                  <a:pt x="29" y="9"/>
                  <a:pt x="29" y="9"/>
                  <a:pt x="29" y="9"/>
                </a:cubicBezTo>
                <a:cubicBezTo>
                  <a:pt x="28" y="9"/>
                  <a:pt x="26" y="8"/>
                  <a:pt x="25" y="8"/>
                </a:cubicBezTo>
                <a:cubicBezTo>
                  <a:pt x="25" y="2"/>
                  <a:pt x="25" y="2"/>
                  <a:pt x="25" y="2"/>
                </a:cubicBezTo>
                <a:cubicBezTo>
                  <a:pt x="25" y="1"/>
                  <a:pt x="24" y="0"/>
                  <a:pt x="23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9" y="0"/>
                  <a:pt x="18" y="1"/>
                  <a:pt x="18" y="2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8"/>
                  <a:pt x="15" y="9"/>
                  <a:pt x="14" y="9"/>
                </a:cubicBezTo>
                <a:cubicBezTo>
                  <a:pt x="10" y="6"/>
                  <a:pt x="10" y="6"/>
                  <a:pt x="10" y="6"/>
                </a:cubicBezTo>
                <a:cubicBezTo>
                  <a:pt x="9" y="5"/>
                  <a:pt x="8" y="5"/>
                  <a:pt x="7" y="6"/>
                </a:cubicBezTo>
                <a:cubicBezTo>
                  <a:pt x="5" y="8"/>
                  <a:pt x="5" y="8"/>
                  <a:pt x="5" y="8"/>
                </a:cubicBezTo>
                <a:cubicBezTo>
                  <a:pt x="4" y="9"/>
                  <a:pt x="4" y="10"/>
                  <a:pt x="5" y="11"/>
                </a:cubicBezTo>
                <a:cubicBezTo>
                  <a:pt x="9" y="15"/>
                  <a:pt x="9" y="15"/>
                  <a:pt x="9" y="15"/>
                </a:cubicBezTo>
                <a:cubicBezTo>
                  <a:pt x="8" y="16"/>
                  <a:pt x="7" y="17"/>
                  <a:pt x="7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1" y="19"/>
                  <a:pt x="0" y="20"/>
                  <a:pt x="0" y="21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5"/>
                  <a:pt x="1" y="26"/>
                  <a:pt x="2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8" y="28"/>
                  <a:pt x="8" y="29"/>
                  <a:pt x="9" y="30"/>
                </a:cubicBezTo>
                <a:cubicBezTo>
                  <a:pt x="6" y="34"/>
                  <a:pt x="6" y="34"/>
                  <a:pt x="6" y="34"/>
                </a:cubicBezTo>
                <a:cubicBezTo>
                  <a:pt x="5" y="35"/>
                  <a:pt x="5" y="36"/>
                  <a:pt x="6" y="37"/>
                </a:cubicBezTo>
                <a:cubicBezTo>
                  <a:pt x="8" y="39"/>
                  <a:pt x="8" y="39"/>
                  <a:pt x="8" y="39"/>
                </a:cubicBezTo>
                <a:cubicBezTo>
                  <a:pt x="9" y="40"/>
                  <a:pt x="10" y="40"/>
                  <a:pt x="11" y="39"/>
                </a:cubicBezTo>
                <a:cubicBezTo>
                  <a:pt x="15" y="35"/>
                  <a:pt x="15" y="35"/>
                  <a:pt x="15" y="35"/>
                </a:cubicBezTo>
                <a:cubicBezTo>
                  <a:pt x="16" y="36"/>
                  <a:pt x="18" y="36"/>
                  <a:pt x="19" y="36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43"/>
                  <a:pt x="20" y="44"/>
                  <a:pt x="2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5" y="44"/>
                  <a:pt x="26" y="43"/>
                  <a:pt x="26" y="42"/>
                </a:cubicBezTo>
                <a:cubicBezTo>
                  <a:pt x="26" y="36"/>
                  <a:pt x="26" y="36"/>
                  <a:pt x="26" y="36"/>
                </a:cubicBezTo>
                <a:cubicBezTo>
                  <a:pt x="28" y="35"/>
                  <a:pt x="29" y="35"/>
                  <a:pt x="30" y="34"/>
                </a:cubicBezTo>
                <a:cubicBezTo>
                  <a:pt x="34" y="38"/>
                  <a:pt x="34" y="38"/>
                  <a:pt x="34" y="38"/>
                </a:cubicBezTo>
                <a:cubicBezTo>
                  <a:pt x="35" y="39"/>
                  <a:pt x="36" y="39"/>
                  <a:pt x="37" y="38"/>
                </a:cubicBezTo>
                <a:cubicBezTo>
                  <a:pt x="39" y="36"/>
                  <a:pt x="39" y="36"/>
                  <a:pt x="39" y="36"/>
                </a:cubicBezTo>
                <a:cubicBezTo>
                  <a:pt x="40" y="35"/>
                  <a:pt x="40" y="34"/>
                  <a:pt x="39" y="33"/>
                </a:cubicBezTo>
                <a:cubicBezTo>
                  <a:pt x="35" y="28"/>
                  <a:pt x="35" y="28"/>
                  <a:pt x="35" y="28"/>
                </a:cubicBezTo>
                <a:cubicBezTo>
                  <a:pt x="35" y="27"/>
                  <a:pt x="35" y="26"/>
                  <a:pt x="36" y="25"/>
                </a:cubicBezTo>
                <a:cubicBezTo>
                  <a:pt x="42" y="25"/>
                  <a:pt x="42" y="25"/>
                  <a:pt x="42" y="25"/>
                </a:cubicBezTo>
                <a:cubicBezTo>
                  <a:pt x="43" y="25"/>
                  <a:pt x="44" y="24"/>
                  <a:pt x="44" y="23"/>
                </a:cubicBezTo>
                <a:cubicBezTo>
                  <a:pt x="44" y="20"/>
                  <a:pt x="44" y="20"/>
                  <a:pt x="44" y="20"/>
                </a:cubicBezTo>
                <a:cubicBezTo>
                  <a:pt x="44" y="19"/>
                  <a:pt x="43" y="18"/>
                  <a:pt x="42" y="18"/>
                </a:cubicBezTo>
                <a:close/>
                <a:moveTo>
                  <a:pt x="21" y="28"/>
                </a:moveTo>
                <a:cubicBezTo>
                  <a:pt x="18" y="28"/>
                  <a:pt x="15" y="25"/>
                  <a:pt x="15" y="22"/>
                </a:cubicBezTo>
                <a:cubicBezTo>
                  <a:pt x="15" y="19"/>
                  <a:pt x="18" y="16"/>
                  <a:pt x="21" y="16"/>
                </a:cubicBezTo>
                <a:cubicBezTo>
                  <a:pt x="25" y="16"/>
                  <a:pt x="28" y="19"/>
                  <a:pt x="28" y="22"/>
                </a:cubicBezTo>
                <a:cubicBezTo>
                  <a:pt x="28" y="25"/>
                  <a:pt x="25" y="28"/>
                  <a:pt x="21" y="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>
              <a:latin typeface="Lato" panose="020F0502020204030203" pitchFamily="34" charset="0"/>
            </a:endParaRPr>
          </a:p>
        </p:txBody>
      </p:sp>
      <p:grpSp>
        <p:nvGrpSpPr>
          <p:cNvPr id="36" name="Group 34出自【趣你的PPT】(微信:qunideppt)：最优质的PPT资源库"/>
          <p:cNvGrpSpPr/>
          <p:nvPr/>
        </p:nvGrpSpPr>
        <p:grpSpPr>
          <a:xfrm>
            <a:off x="1506404" y="4718337"/>
            <a:ext cx="328613" cy="376238"/>
            <a:chOff x="9953626" y="3624263"/>
            <a:chExt cx="328613" cy="376238"/>
          </a:xfrm>
          <a:solidFill>
            <a:schemeClr val="accent5"/>
          </a:solidFill>
        </p:grpSpPr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023476" y="3624263"/>
              <a:ext cx="188913" cy="93663"/>
            </a:xfrm>
            <a:custGeom>
              <a:avLst/>
              <a:gdLst>
                <a:gd name="T0" fmla="*/ 32 w 32"/>
                <a:gd name="T1" fmla="*/ 8 h 16"/>
                <a:gd name="T2" fmla="*/ 24 w 32"/>
                <a:gd name="T3" fmla="*/ 8 h 16"/>
                <a:gd name="T4" fmla="*/ 16 w 32"/>
                <a:gd name="T5" fmla="*/ 0 h 16"/>
                <a:gd name="T6" fmla="*/ 8 w 32"/>
                <a:gd name="T7" fmla="*/ 8 h 16"/>
                <a:gd name="T8" fmla="*/ 0 w 32"/>
                <a:gd name="T9" fmla="*/ 8 h 16"/>
                <a:gd name="T10" fmla="*/ 0 w 32"/>
                <a:gd name="T11" fmla="*/ 16 h 16"/>
                <a:gd name="T12" fmla="*/ 32 w 32"/>
                <a:gd name="T13" fmla="*/ 16 h 16"/>
                <a:gd name="T14" fmla="*/ 32 w 32"/>
                <a:gd name="T15" fmla="*/ 8 h 16"/>
                <a:gd name="T16" fmla="*/ 16 w 32"/>
                <a:gd name="T17" fmla="*/ 12 h 16"/>
                <a:gd name="T18" fmla="*/ 12 w 32"/>
                <a:gd name="T19" fmla="*/ 8 h 16"/>
                <a:gd name="T20" fmla="*/ 16 w 32"/>
                <a:gd name="T21" fmla="*/ 4 h 16"/>
                <a:gd name="T22" fmla="*/ 20 w 32"/>
                <a:gd name="T23" fmla="*/ 8 h 16"/>
                <a:gd name="T24" fmla="*/ 16 w 32"/>
                <a:gd name="T25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16">
                  <a:moveTo>
                    <a:pt x="32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4"/>
                    <a:pt x="20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8"/>
                  </a:lnTo>
                  <a:close/>
                  <a:moveTo>
                    <a:pt x="16" y="12"/>
                  </a:moveTo>
                  <a:cubicBezTo>
                    <a:pt x="14" y="12"/>
                    <a:pt x="12" y="10"/>
                    <a:pt x="12" y="8"/>
                  </a:cubicBezTo>
                  <a:cubicBezTo>
                    <a:pt x="12" y="6"/>
                    <a:pt x="14" y="4"/>
                    <a:pt x="16" y="4"/>
                  </a:cubicBezTo>
                  <a:cubicBezTo>
                    <a:pt x="18" y="4"/>
                    <a:pt x="20" y="6"/>
                    <a:pt x="20" y="8"/>
                  </a:cubicBezTo>
                  <a:cubicBezTo>
                    <a:pt x="20" y="10"/>
                    <a:pt x="18" y="12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>
                <a:latin typeface="Lato" panose="020F0502020204030203" pitchFamily="34" charset="0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953626" y="3671888"/>
              <a:ext cx="328613" cy="328613"/>
            </a:xfrm>
            <a:custGeom>
              <a:avLst/>
              <a:gdLst>
                <a:gd name="T0" fmla="*/ 178 w 207"/>
                <a:gd name="T1" fmla="*/ 0 h 207"/>
                <a:gd name="T2" fmla="*/ 178 w 207"/>
                <a:gd name="T3" fmla="*/ 44 h 207"/>
                <a:gd name="T4" fmla="*/ 29 w 207"/>
                <a:gd name="T5" fmla="*/ 44 h 207"/>
                <a:gd name="T6" fmla="*/ 29 w 207"/>
                <a:gd name="T7" fmla="*/ 0 h 207"/>
                <a:gd name="T8" fmla="*/ 0 w 207"/>
                <a:gd name="T9" fmla="*/ 0 h 207"/>
                <a:gd name="T10" fmla="*/ 0 w 207"/>
                <a:gd name="T11" fmla="*/ 207 h 207"/>
                <a:gd name="T12" fmla="*/ 207 w 207"/>
                <a:gd name="T13" fmla="*/ 207 h 207"/>
                <a:gd name="T14" fmla="*/ 207 w 207"/>
                <a:gd name="T15" fmla="*/ 0 h 207"/>
                <a:gd name="T16" fmla="*/ 178 w 207"/>
                <a:gd name="T17" fmla="*/ 0 h 207"/>
                <a:gd name="T18" fmla="*/ 96 w 207"/>
                <a:gd name="T19" fmla="*/ 174 h 207"/>
                <a:gd name="T20" fmla="*/ 85 w 207"/>
                <a:gd name="T21" fmla="*/ 166 h 207"/>
                <a:gd name="T22" fmla="*/ 44 w 207"/>
                <a:gd name="T23" fmla="*/ 122 h 207"/>
                <a:gd name="T24" fmla="*/ 67 w 207"/>
                <a:gd name="T25" fmla="*/ 103 h 207"/>
                <a:gd name="T26" fmla="*/ 96 w 207"/>
                <a:gd name="T27" fmla="*/ 133 h 207"/>
                <a:gd name="T28" fmla="*/ 155 w 207"/>
                <a:gd name="T29" fmla="*/ 74 h 207"/>
                <a:gd name="T30" fmla="*/ 178 w 207"/>
                <a:gd name="T31" fmla="*/ 96 h 207"/>
                <a:gd name="T32" fmla="*/ 96 w 207"/>
                <a:gd name="T33" fmla="*/ 17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7" h="207">
                  <a:moveTo>
                    <a:pt x="178" y="0"/>
                  </a:moveTo>
                  <a:lnTo>
                    <a:pt x="178" y="44"/>
                  </a:lnTo>
                  <a:lnTo>
                    <a:pt x="29" y="4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207"/>
                  </a:lnTo>
                  <a:lnTo>
                    <a:pt x="207" y="207"/>
                  </a:lnTo>
                  <a:lnTo>
                    <a:pt x="207" y="0"/>
                  </a:lnTo>
                  <a:lnTo>
                    <a:pt x="178" y="0"/>
                  </a:lnTo>
                  <a:close/>
                  <a:moveTo>
                    <a:pt x="96" y="174"/>
                  </a:moveTo>
                  <a:lnTo>
                    <a:pt x="85" y="166"/>
                  </a:lnTo>
                  <a:lnTo>
                    <a:pt x="44" y="122"/>
                  </a:lnTo>
                  <a:lnTo>
                    <a:pt x="67" y="103"/>
                  </a:lnTo>
                  <a:lnTo>
                    <a:pt x="96" y="133"/>
                  </a:lnTo>
                  <a:lnTo>
                    <a:pt x="155" y="74"/>
                  </a:lnTo>
                  <a:lnTo>
                    <a:pt x="178" y="96"/>
                  </a:lnTo>
                  <a:lnTo>
                    <a:pt x="96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>
                <a:latin typeface="Lato" panose="020F0502020204030203" pitchFamily="34" charset="0"/>
              </a:endParaRPr>
            </a:p>
          </p:txBody>
        </p:sp>
      </p:grp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6797569" y="2372647"/>
            <a:ext cx="277647" cy="2897258"/>
            <a:chOff x="6675649" y="2306930"/>
            <a:chExt cx="277647" cy="2897258"/>
          </a:xfrm>
        </p:grpSpPr>
        <p:grpSp>
          <p:nvGrpSpPr>
            <p:cNvPr id="39" name="Group 37"/>
            <p:cNvGrpSpPr/>
            <p:nvPr/>
          </p:nvGrpSpPr>
          <p:grpSpPr>
            <a:xfrm>
              <a:off x="6675649" y="2306930"/>
              <a:ext cx="277647" cy="276819"/>
              <a:chOff x="2138511" y="2464802"/>
              <a:chExt cx="354012" cy="352956"/>
            </a:xfrm>
            <a:solidFill>
              <a:schemeClr val="accent2"/>
            </a:solidFill>
          </p:grpSpPr>
          <p:sp>
            <p:nvSpPr>
              <p:cNvPr id="4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42" name="Group 40"/>
            <p:cNvGrpSpPr/>
            <p:nvPr/>
          </p:nvGrpSpPr>
          <p:grpSpPr>
            <a:xfrm>
              <a:off x="6675649" y="2962040"/>
              <a:ext cx="277647" cy="276819"/>
              <a:chOff x="2138511" y="2464802"/>
              <a:chExt cx="354012" cy="352956"/>
            </a:xfrm>
            <a:solidFill>
              <a:schemeClr val="accent3"/>
            </a:solidFill>
          </p:grpSpPr>
          <p:sp>
            <p:nvSpPr>
              <p:cNvPr id="4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45" name="Group 43"/>
            <p:cNvGrpSpPr/>
            <p:nvPr/>
          </p:nvGrpSpPr>
          <p:grpSpPr>
            <a:xfrm>
              <a:off x="6675649" y="3617150"/>
              <a:ext cx="277647" cy="276819"/>
              <a:chOff x="2138511" y="2464802"/>
              <a:chExt cx="354012" cy="352956"/>
            </a:xfrm>
            <a:solidFill>
              <a:schemeClr val="accent5"/>
            </a:solidFill>
          </p:grpSpPr>
          <p:sp>
            <p:nvSpPr>
              <p:cNvPr id="4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57" name="Group 55"/>
            <p:cNvGrpSpPr/>
            <p:nvPr/>
          </p:nvGrpSpPr>
          <p:grpSpPr>
            <a:xfrm>
              <a:off x="6675649" y="4272260"/>
              <a:ext cx="277647" cy="276819"/>
              <a:chOff x="2138511" y="2464802"/>
              <a:chExt cx="354012" cy="352956"/>
            </a:xfrm>
            <a:solidFill>
              <a:schemeClr val="accent2"/>
            </a:solidFill>
          </p:grpSpPr>
          <p:sp>
            <p:nvSpPr>
              <p:cNvPr id="5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60" name="Group 58"/>
            <p:cNvGrpSpPr/>
            <p:nvPr/>
          </p:nvGrpSpPr>
          <p:grpSpPr>
            <a:xfrm>
              <a:off x="6675649" y="4927369"/>
              <a:ext cx="277647" cy="276819"/>
              <a:chOff x="2138511" y="2464802"/>
              <a:chExt cx="354012" cy="352956"/>
            </a:xfrm>
            <a:solidFill>
              <a:schemeClr val="accent3"/>
            </a:solidFill>
          </p:grpSpPr>
          <p:sp>
            <p:nvSpPr>
              <p:cNvPr id="6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100" name="Group 99出自【趣你的PPT】(微信:qunideppt)：最优质的PPT资源库"/>
          <p:cNvGrpSpPr/>
          <p:nvPr/>
        </p:nvGrpSpPr>
        <p:grpSpPr>
          <a:xfrm>
            <a:off x="7343458" y="2266604"/>
            <a:ext cx="3162875" cy="3109344"/>
            <a:chOff x="7221538" y="2205644"/>
            <a:chExt cx="3162875" cy="3109344"/>
          </a:xfrm>
        </p:grpSpPr>
        <p:grpSp>
          <p:nvGrpSpPr>
            <p:cNvPr id="2" name="组合 1"/>
            <p:cNvGrpSpPr/>
            <p:nvPr/>
          </p:nvGrpSpPr>
          <p:grpSpPr>
            <a:xfrm>
              <a:off x="7221538" y="2205644"/>
              <a:ext cx="3162875" cy="507504"/>
              <a:chOff x="7300321" y="2205644"/>
              <a:chExt cx="3162875" cy="507504"/>
            </a:xfrm>
          </p:grpSpPr>
          <p:sp>
            <p:nvSpPr>
              <p:cNvPr id="78" name="出自【趣你的PPT】(微信:qunideppt)：最优质的PPT资源库"/>
              <p:cNvSpPr txBox="1"/>
              <p:nvPr/>
            </p:nvSpPr>
            <p:spPr>
              <a:xfrm>
                <a:off x="7300321" y="2205644"/>
                <a:ext cx="1291206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单击编辑标题</a:t>
                </a:r>
                <a:endPara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" name="出自【趣你的PPT】(微信:qunideppt)：最优质的PPT资源库"/>
              <p:cNvSpPr txBox="1"/>
              <p:nvPr/>
            </p:nvSpPr>
            <p:spPr>
              <a:xfrm>
                <a:off x="7304401" y="2491549"/>
                <a:ext cx="3158795" cy="221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7221538" y="2856104"/>
              <a:ext cx="3162875" cy="507504"/>
              <a:chOff x="7300321" y="2205644"/>
              <a:chExt cx="3162875" cy="507504"/>
            </a:xfrm>
          </p:grpSpPr>
          <p:sp>
            <p:nvSpPr>
              <p:cNvPr id="89" name="出自【趣你的PPT】(微信:qunideppt)：最优质的PPT资源库"/>
              <p:cNvSpPr txBox="1"/>
              <p:nvPr/>
            </p:nvSpPr>
            <p:spPr>
              <a:xfrm>
                <a:off x="7300321" y="2205644"/>
                <a:ext cx="1291206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单击编辑标题</a:t>
                </a:r>
                <a:endPara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" name="出自【趣你的PPT】(微信:qunideppt)：最优质的PPT资源库"/>
              <p:cNvSpPr txBox="1"/>
              <p:nvPr/>
            </p:nvSpPr>
            <p:spPr>
              <a:xfrm>
                <a:off x="7304401" y="2491549"/>
                <a:ext cx="3158795" cy="221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7221538" y="3506564"/>
              <a:ext cx="3162875" cy="507504"/>
              <a:chOff x="7300321" y="2205644"/>
              <a:chExt cx="3162875" cy="507504"/>
            </a:xfrm>
          </p:grpSpPr>
          <p:sp>
            <p:nvSpPr>
              <p:cNvPr id="92" name="出自【趣你的PPT】(微信:qunideppt)：最优质的PPT资源库"/>
              <p:cNvSpPr txBox="1"/>
              <p:nvPr/>
            </p:nvSpPr>
            <p:spPr>
              <a:xfrm>
                <a:off x="7300321" y="2205644"/>
                <a:ext cx="1291206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单击编辑标题</a:t>
                </a:r>
                <a:endPara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3" name="出自【趣你的PPT】(微信:qunideppt)：最优质的PPT资源库"/>
              <p:cNvSpPr txBox="1"/>
              <p:nvPr/>
            </p:nvSpPr>
            <p:spPr>
              <a:xfrm>
                <a:off x="7304401" y="2491549"/>
                <a:ext cx="3158795" cy="221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7221538" y="4157024"/>
              <a:ext cx="3162875" cy="507504"/>
              <a:chOff x="7300321" y="2205644"/>
              <a:chExt cx="3162875" cy="507504"/>
            </a:xfrm>
          </p:grpSpPr>
          <p:sp>
            <p:nvSpPr>
              <p:cNvPr id="95" name="出自【趣你的PPT】(微信:qunideppt)：最优质的PPT资源库"/>
              <p:cNvSpPr txBox="1"/>
              <p:nvPr/>
            </p:nvSpPr>
            <p:spPr>
              <a:xfrm>
                <a:off x="7300321" y="2205644"/>
                <a:ext cx="1291206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单击编辑标题</a:t>
                </a:r>
                <a:endPara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" name="出自【趣你的PPT】(微信:qunideppt)：最优质的PPT资源库"/>
              <p:cNvSpPr txBox="1"/>
              <p:nvPr/>
            </p:nvSpPr>
            <p:spPr>
              <a:xfrm>
                <a:off x="7304401" y="2491549"/>
                <a:ext cx="3158795" cy="221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</a:p>
            </p:txBody>
          </p:sp>
        </p:grpSp>
        <p:grpSp>
          <p:nvGrpSpPr>
            <p:cNvPr id="97" name="组合 96"/>
            <p:cNvGrpSpPr/>
            <p:nvPr/>
          </p:nvGrpSpPr>
          <p:grpSpPr>
            <a:xfrm>
              <a:off x="7221538" y="4807484"/>
              <a:ext cx="3162875" cy="507504"/>
              <a:chOff x="7300321" y="2205644"/>
              <a:chExt cx="3162875" cy="507504"/>
            </a:xfrm>
          </p:grpSpPr>
          <p:sp>
            <p:nvSpPr>
              <p:cNvPr id="98" name="出自【趣你的PPT】(微信:qunideppt)：最优质的PPT资源库"/>
              <p:cNvSpPr txBox="1"/>
              <p:nvPr/>
            </p:nvSpPr>
            <p:spPr>
              <a:xfrm>
                <a:off x="7300321" y="2205644"/>
                <a:ext cx="1291206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单击编辑标题</a:t>
                </a:r>
                <a:endPara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9" name="出自【趣你的PPT】(微信:qunideppt)：最优质的PPT资源库"/>
              <p:cNvSpPr txBox="1"/>
              <p:nvPr/>
            </p:nvSpPr>
            <p:spPr>
              <a:xfrm>
                <a:off x="7304401" y="2491549"/>
                <a:ext cx="3158795" cy="221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</a:p>
            </p:txBody>
          </p:sp>
        </p:grpSp>
      </p:grpSp>
      <p:grpSp>
        <p:nvGrpSpPr>
          <p:cNvPr id="65" name="Group 64出自【趣你的PPT】(微信:qunideppt)：最优质的PPT资源库"/>
          <p:cNvGrpSpPr/>
          <p:nvPr/>
        </p:nvGrpSpPr>
        <p:grpSpPr>
          <a:xfrm>
            <a:off x="4432109" y="254000"/>
            <a:ext cx="3327783" cy="584775"/>
            <a:chOff x="421449" y="355600"/>
            <a:chExt cx="3327783" cy="584775"/>
          </a:xfrm>
        </p:grpSpPr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421449" y="355600"/>
              <a:ext cx="3327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论文总结及致谢</a:t>
              </a:r>
            </a:p>
          </p:txBody>
        </p:sp>
        <p:cxnSp>
          <p:nvCxnSpPr>
            <p:cNvPr id="67" name="出自【趣你的PPT】(微信:qunideppt)：最优质的PPT资源库"/>
            <p:cNvCxnSpPr/>
            <p:nvPr/>
          </p:nvCxnSpPr>
          <p:spPr>
            <a:xfrm>
              <a:off x="675640" y="940375"/>
              <a:ext cx="2799080" cy="0"/>
            </a:xfrm>
            <a:prstGeom prst="line">
              <a:avLst/>
            </a:prstGeom>
            <a:ln w="19050">
              <a:solidFill>
                <a:srgbClr val="5C622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050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 flipH="1">
            <a:off x="5004306" y="2968680"/>
            <a:ext cx="2354185" cy="2589603"/>
          </a:xfrm>
          <a:prstGeom prst="roundRect">
            <a:avLst/>
          </a:prstGeom>
          <a:solidFill>
            <a:srgbClr val="636363"/>
          </a:solidFill>
          <a:ln>
            <a:noFill/>
          </a:ln>
          <a:effectLst>
            <a:outerShdw blurRad="127000" dist="266700" dir="3180000" algn="t" rotWithShape="0">
              <a:prstClr val="black">
                <a:alpha val="10000"/>
              </a:prstClr>
            </a:outerShdw>
          </a:effectLst>
          <a:scene3d>
            <a:camera prst="perspectiveRelaxed" fov="2400000">
              <a:rot lat="19626000" lon="960000" rev="19092000"/>
            </a:camera>
            <a:lightRig rig="threePt" dir="t"/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SF UI Display Thin" charset="0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flipH="1">
            <a:off x="5004306" y="2310161"/>
            <a:ext cx="2354185" cy="2589603"/>
          </a:xfrm>
          <a:prstGeom prst="roundRect">
            <a:avLst/>
          </a:prstGeom>
          <a:solidFill>
            <a:srgbClr val="B0DE98"/>
          </a:solidFill>
          <a:ln>
            <a:noFill/>
          </a:ln>
          <a:effectLst>
            <a:outerShdw blurRad="127000" dist="266700" dir="3180000" algn="t" rotWithShape="0">
              <a:prstClr val="black">
                <a:alpha val="10000"/>
              </a:prstClr>
            </a:outerShdw>
          </a:effectLst>
          <a:scene3d>
            <a:camera prst="perspectiveRelaxed" fov="2400000">
              <a:rot lat="19626000" lon="960000" rev="19092000"/>
            </a:camera>
            <a:lightRig rig="threePt" dir="t"/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SF UI Display Thin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flipH="1">
            <a:off x="5004306" y="1651642"/>
            <a:ext cx="2354185" cy="258960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27000" dist="266700" dir="3180000" algn="t" rotWithShape="0">
              <a:prstClr val="black">
                <a:alpha val="10000"/>
              </a:prstClr>
            </a:outerShdw>
          </a:effectLst>
          <a:scene3d>
            <a:camera prst="perspectiveRelaxed" fov="2400000">
              <a:rot lat="19626000" lon="960000" rev="19092000"/>
            </a:camera>
            <a:lightRig rig="threePt" dir="t"/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inea-basic-10" charset="0"/>
              </a:rPr>
              <a:t>C</a:t>
            </a:r>
            <a:endParaRPr lang="en-US" sz="9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 flipH="1">
            <a:off x="1195485" y="1467809"/>
            <a:ext cx="3075490" cy="1384391"/>
            <a:chOff x="8159638" y="1387195"/>
            <a:chExt cx="3075490" cy="1384391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>
              <a:off x="8220598" y="1387195"/>
              <a:ext cx="3014530" cy="1384391"/>
            </a:xfrm>
            <a:prstGeom prst="roundRect">
              <a:avLst>
                <a:gd name="adj" fmla="val 2744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8159638" y="2018430"/>
              <a:ext cx="121920" cy="121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8468186" y="1772214"/>
              <a:ext cx="49404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ea-basic-10" charset="0"/>
                </a:rPr>
                <a:t>C</a:t>
              </a:r>
              <a:endParaRPr 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 flipH="1">
            <a:off x="1195485" y="3004301"/>
            <a:ext cx="3075490" cy="1384391"/>
            <a:chOff x="8159638" y="1387195"/>
            <a:chExt cx="3075490" cy="1384391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8220598" y="1387195"/>
              <a:ext cx="3014530" cy="1384391"/>
            </a:xfrm>
            <a:prstGeom prst="roundRect">
              <a:avLst>
                <a:gd name="adj" fmla="val 2744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8159638" y="2018430"/>
              <a:ext cx="121920" cy="121920"/>
            </a:xfrm>
            <a:prstGeom prst="ellipse">
              <a:avLst/>
            </a:prstGeom>
            <a:solidFill>
              <a:srgbClr val="AAD79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8466583" y="1772214"/>
              <a:ext cx="49725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dirty="0">
                  <a:solidFill>
                    <a:srgbClr val="B6E59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ea-basic-10" charset="0"/>
                </a:rPr>
                <a:t>V</a:t>
              </a:r>
              <a:endParaRPr lang="en-US" sz="3600" dirty="0">
                <a:solidFill>
                  <a:srgbClr val="B6E59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 flipH="1">
            <a:off x="1195485" y="4540792"/>
            <a:ext cx="3075490" cy="1384391"/>
            <a:chOff x="8159638" y="1387195"/>
            <a:chExt cx="3075490" cy="1384391"/>
          </a:xfrm>
        </p:grpSpPr>
        <p:sp>
          <p:nvSpPr>
            <p:cNvPr id="21" name="出自【趣你的PPT】(微信:qunideppt)：最优质的PPT资源库"/>
            <p:cNvSpPr/>
            <p:nvPr/>
          </p:nvSpPr>
          <p:spPr>
            <a:xfrm>
              <a:off x="8220598" y="1387195"/>
              <a:ext cx="3014530" cy="1384391"/>
            </a:xfrm>
            <a:prstGeom prst="roundRect">
              <a:avLst>
                <a:gd name="adj" fmla="val 2744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8159638" y="2018430"/>
              <a:ext cx="121920" cy="121920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8489827" y="1772214"/>
              <a:ext cx="45076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dirty="0">
                  <a:solidFill>
                    <a:srgbClr val="6565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ea-basic-10" charset="0"/>
                </a:rPr>
                <a:t>S</a:t>
              </a:r>
              <a:endParaRPr lang="en-US" sz="3600" dirty="0">
                <a:solidFill>
                  <a:srgbClr val="65656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7" name="出自【趣你的PPT】(微信:qunideppt)：最优质的PPT资源库"/>
          <p:cNvCxnSpPr>
            <a:stCxn id="5" idx="3"/>
            <a:endCxn id="8" idx="2"/>
          </p:cNvCxnSpPr>
          <p:nvPr/>
        </p:nvCxnSpPr>
        <p:spPr>
          <a:xfrm flipH="1" flipV="1">
            <a:off x="4270975" y="2160004"/>
            <a:ext cx="733331" cy="786440"/>
          </a:xfrm>
          <a:prstGeom prst="curvedConnector3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出自【趣你的PPT】(微信:qunideppt)：最优质的PPT资源库"/>
          <p:cNvCxnSpPr>
            <a:endCxn id="18" idx="2"/>
          </p:cNvCxnSpPr>
          <p:nvPr/>
        </p:nvCxnSpPr>
        <p:spPr>
          <a:xfrm flipH="1">
            <a:off x="4270975" y="3454806"/>
            <a:ext cx="561886" cy="241690"/>
          </a:xfrm>
          <a:prstGeom prst="curvedConnector3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出自【趣你的PPT】(微信:qunideppt)：最优质的PPT资源库"/>
          <p:cNvCxnSpPr>
            <a:endCxn id="24" idx="2"/>
          </p:cNvCxnSpPr>
          <p:nvPr/>
        </p:nvCxnSpPr>
        <p:spPr>
          <a:xfrm rot="5400000">
            <a:off x="3998808" y="4398934"/>
            <a:ext cx="1106220" cy="561885"/>
          </a:xfrm>
          <a:prstGeom prst="curvedConnector2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8152781" y="1899665"/>
            <a:ext cx="2853574" cy="1674026"/>
            <a:chOff x="8152781" y="3992625"/>
            <a:chExt cx="2853574" cy="1674026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 flipH="1">
              <a:off x="8152781" y="4373989"/>
              <a:ext cx="2853574" cy="129266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万次。一不小心，就学会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 flipH="1">
              <a:off x="8152782" y="3992625"/>
              <a:ext cx="1294333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3" name="出自【趣你的PPT】(微信:qunideppt)：最优质的PPT资源库"/>
          <p:cNvSpPr txBox="1"/>
          <p:nvPr/>
        </p:nvSpPr>
        <p:spPr>
          <a:xfrm flipH="1">
            <a:off x="1335894" y="1777405"/>
            <a:ext cx="1639361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 flipH="1">
            <a:off x="1335894" y="2099406"/>
            <a:ext cx="2056345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 flipH="1">
            <a:off x="1335894" y="3313897"/>
            <a:ext cx="1639361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 flipH="1">
            <a:off x="1335894" y="3635898"/>
            <a:ext cx="2056345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 flipH="1">
            <a:off x="1335894" y="4850388"/>
            <a:ext cx="1639361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 flipH="1">
            <a:off x="1335894" y="5172389"/>
            <a:ext cx="2056345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4432109" y="254000"/>
            <a:ext cx="3327783" cy="584775"/>
            <a:chOff x="421449" y="355600"/>
            <a:chExt cx="3327783" cy="584775"/>
          </a:xfrm>
        </p:grpSpPr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421449" y="355600"/>
              <a:ext cx="3327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论文总结及致谢</a:t>
              </a:r>
            </a:p>
          </p:txBody>
        </p:sp>
        <p:cxnSp>
          <p:nvCxnSpPr>
            <p:cNvPr id="44" name="出自【趣你的PPT】(微信:qunideppt)：最优质的PPT资源库"/>
            <p:cNvCxnSpPr/>
            <p:nvPr/>
          </p:nvCxnSpPr>
          <p:spPr>
            <a:xfrm>
              <a:off x="675640" y="940375"/>
              <a:ext cx="2799080" cy="0"/>
            </a:xfrm>
            <a:prstGeom prst="line">
              <a:avLst/>
            </a:prstGeom>
            <a:ln w="19050">
              <a:solidFill>
                <a:srgbClr val="5C622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289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2678121" y="1038969"/>
            <a:ext cx="6835758" cy="5486581"/>
            <a:chOff x="2678121" y="1038969"/>
            <a:chExt cx="6835758" cy="5486581"/>
          </a:xfrm>
        </p:grpSpPr>
        <p:grpSp>
          <p:nvGrpSpPr>
            <p:cNvPr id="4" name="组合 3"/>
            <p:cNvGrpSpPr/>
            <p:nvPr/>
          </p:nvGrpSpPr>
          <p:grpSpPr>
            <a:xfrm>
              <a:off x="2678121" y="1038969"/>
              <a:ext cx="3832548" cy="1324489"/>
              <a:chOff x="6432134" y="992850"/>
              <a:chExt cx="3832548" cy="1324489"/>
            </a:xfrm>
          </p:grpSpPr>
          <p:sp>
            <p:nvSpPr>
              <p:cNvPr id="24" name="出自【趣你的PPT】(微信:qunideppt)：最优质的PPT资源库"/>
              <p:cNvSpPr/>
              <p:nvPr/>
            </p:nvSpPr>
            <p:spPr>
              <a:xfrm>
                <a:off x="6432134" y="992850"/>
                <a:ext cx="3832548" cy="132448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出自【趣你的PPT】(微信:qunideppt)：最优质的PPT资源库"/>
              <p:cNvSpPr>
                <a:spLocks noChangeAspect="1"/>
              </p:cNvSpPr>
              <p:nvPr/>
            </p:nvSpPr>
            <p:spPr>
              <a:xfrm>
                <a:off x="6581029" y="1153602"/>
                <a:ext cx="1002915" cy="1002915"/>
              </a:xfrm>
              <a:prstGeom prst="ellipse">
                <a:avLst/>
              </a:prstGeom>
              <a:solidFill>
                <a:schemeClr val="accent4">
                  <a:alpha val="91000"/>
                </a:schemeClr>
              </a:solidFill>
              <a:ln w="9525" cmpd="sng">
                <a:noFill/>
              </a:ln>
              <a:effectLst>
                <a:outerShdw blurRad="381000" dist="2540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7909862" y="1272459"/>
                <a:ext cx="2028901" cy="746091"/>
                <a:chOff x="762113" y="4680836"/>
                <a:chExt cx="2028901" cy="746091"/>
              </a:xfrm>
            </p:grpSpPr>
            <p:sp>
              <p:nvSpPr>
                <p:cNvPr id="30" name="出自【趣你的PPT】(微信:qunideppt)：最优质的PPT资源库"/>
                <p:cNvSpPr txBox="1"/>
                <p:nvPr/>
              </p:nvSpPr>
              <p:spPr>
                <a:xfrm>
                  <a:off x="762113" y="4680836"/>
                  <a:ext cx="1295287" cy="2954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 anchorCtr="0">
                  <a:spAutoFit/>
                </a:bodyPr>
                <a:lstStyle/>
                <a:p>
                  <a:pPr defTabSz="1216817">
                    <a:lnSpc>
                      <a:spcPct val="12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600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单击编辑标题</a:t>
                  </a:r>
                  <a:endParaRPr 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出自【趣你的PPT】(微信:qunideppt)：最优质的PPT资源库"/>
                <p:cNvSpPr txBox="1"/>
                <p:nvPr/>
              </p:nvSpPr>
              <p:spPr>
                <a:xfrm>
                  <a:off x="762113" y="5002837"/>
                  <a:ext cx="2028901" cy="4240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 anchorCtr="0">
                  <a:spAutoFit/>
                </a:bodyPr>
                <a:lstStyle/>
                <a:p>
                  <a:pPr defTabSz="1216817">
                    <a:lnSpc>
                      <a:spcPct val="12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该原创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PPT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模板来自公众号：趣你的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PPT</a:t>
                  </a:r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5681331" y="2426333"/>
              <a:ext cx="3832548" cy="1324489"/>
              <a:chOff x="4930529" y="2432840"/>
              <a:chExt cx="3832548" cy="1324489"/>
            </a:xfrm>
          </p:grpSpPr>
          <p:sp>
            <p:nvSpPr>
              <p:cNvPr id="18" name="出自【趣你的PPT】(微信:qunideppt)：最优质的PPT资源库"/>
              <p:cNvSpPr/>
              <p:nvPr/>
            </p:nvSpPr>
            <p:spPr>
              <a:xfrm>
                <a:off x="4930529" y="2432840"/>
                <a:ext cx="3832548" cy="132448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出自【趣你的PPT】(微信:qunideppt)：最优质的PPT资源库"/>
              <p:cNvSpPr>
                <a:spLocks noChangeAspect="1"/>
              </p:cNvSpPr>
              <p:nvPr/>
            </p:nvSpPr>
            <p:spPr>
              <a:xfrm>
                <a:off x="5079424" y="2593592"/>
                <a:ext cx="1002915" cy="1002915"/>
              </a:xfrm>
              <a:prstGeom prst="ellipse">
                <a:avLst/>
              </a:prstGeom>
              <a:solidFill>
                <a:schemeClr val="accent3">
                  <a:alpha val="91000"/>
                </a:schemeClr>
              </a:solidFill>
              <a:ln w="9525" cmpd="sng">
                <a:noFill/>
              </a:ln>
              <a:effectLst>
                <a:outerShdw blurRad="381000" dist="2540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6408257" y="2712449"/>
                <a:ext cx="2028901" cy="746091"/>
                <a:chOff x="762113" y="4680836"/>
                <a:chExt cx="2028901" cy="746091"/>
              </a:xfrm>
            </p:grpSpPr>
            <p:sp>
              <p:nvSpPr>
                <p:cNvPr id="33" name="出自【趣你的PPT】(微信:qunideppt)：最优质的PPT资源库"/>
                <p:cNvSpPr txBox="1"/>
                <p:nvPr/>
              </p:nvSpPr>
              <p:spPr>
                <a:xfrm>
                  <a:off x="762113" y="4680836"/>
                  <a:ext cx="1295287" cy="2954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 anchorCtr="0">
                  <a:spAutoFit/>
                </a:bodyPr>
                <a:lstStyle/>
                <a:p>
                  <a:pPr defTabSz="1216817">
                    <a:lnSpc>
                      <a:spcPct val="12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600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单击编辑标题</a:t>
                  </a:r>
                  <a:endParaRPr 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出自【趣你的PPT】(微信:qunideppt)：最优质的PPT资源库"/>
                <p:cNvSpPr txBox="1"/>
                <p:nvPr/>
              </p:nvSpPr>
              <p:spPr>
                <a:xfrm>
                  <a:off x="762113" y="5002837"/>
                  <a:ext cx="2028901" cy="4240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 anchorCtr="0">
                  <a:spAutoFit/>
                </a:bodyPr>
                <a:lstStyle/>
                <a:p>
                  <a:pPr defTabSz="1216817">
                    <a:lnSpc>
                      <a:spcPct val="12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该原创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PPT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模板来自公众号：趣你的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PPT</a:t>
                  </a: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2678121" y="3813697"/>
              <a:ext cx="3832548" cy="1324489"/>
              <a:chOff x="3428924" y="3872830"/>
              <a:chExt cx="3832548" cy="1324489"/>
            </a:xfrm>
          </p:grpSpPr>
          <p:sp>
            <p:nvSpPr>
              <p:cNvPr id="12" name="出自【趣你的PPT】(微信:qunideppt)：最优质的PPT资源库"/>
              <p:cNvSpPr/>
              <p:nvPr/>
            </p:nvSpPr>
            <p:spPr>
              <a:xfrm>
                <a:off x="3428924" y="3872830"/>
                <a:ext cx="3832548" cy="132448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出自【趣你的PPT】(微信:qunideppt)：最优质的PPT资源库"/>
              <p:cNvSpPr>
                <a:spLocks noChangeAspect="1"/>
              </p:cNvSpPr>
              <p:nvPr/>
            </p:nvSpPr>
            <p:spPr>
              <a:xfrm>
                <a:off x="3577819" y="4033582"/>
                <a:ext cx="1002915" cy="1002915"/>
              </a:xfrm>
              <a:prstGeom prst="ellipse">
                <a:avLst/>
              </a:prstGeom>
              <a:solidFill>
                <a:schemeClr val="accent2">
                  <a:alpha val="91000"/>
                </a:schemeClr>
              </a:solidFill>
              <a:ln w="9525" cmpd="sng">
                <a:noFill/>
              </a:ln>
              <a:effectLst>
                <a:outerShdw blurRad="381000" dist="2540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4904408" y="4152439"/>
                <a:ext cx="2028901" cy="746091"/>
                <a:chOff x="762113" y="4680836"/>
                <a:chExt cx="2028901" cy="746091"/>
              </a:xfrm>
            </p:grpSpPr>
            <p:sp>
              <p:nvSpPr>
                <p:cNvPr id="36" name="出自【趣你的PPT】(微信:qunideppt)：最优质的PPT资源库"/>
                <p:cNvSpPr txBox="1"/>
                <p:nvPr/>
              </p:nvSpPr>
              <p:spPr>
                <a:xfrm>
                  <a:off x="762113" y="4680836"/>
                  <a:ext cx="1295287" cy="2954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 anchorCtr="0">
                  <a:spAutoFit/>
                </a:bodyPr>
                <a:lstStyle/>
                <a:p>
                  <a:pPr defTabSz="1216817">
                    <a:lnSpc>
                      <a:spcPct val="12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600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单击编辑标题</a:t>
                  </a:r>
                  <a:endParaRPr 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7" name="出自【趣你的PPT】(微信:qunideppt)：最优质的PPT资源库"/>
                <p:cNvSpPr txBox="1"/>
                <p:nvPr/>
              </p:nvSpPr>
              <p:spPr>
                <a:xfrm>
                  <a:off x="762113" y="5002837"/>
                  <a:ext cx="2028901" cy="4240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 anchorCtr="0">
                  <a:spAutoFit/>
                </a:bodyPr>
                <a:lstStyle/>
                <a:p>
                  <a:pPr defTabSz="1216817">
                    <a:lnSpc>
                      <a:spcPct val="12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该原创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PPT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模板来自公众号：趣你的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PPT</a:t>
                  </a:r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5681331" y="5201061"/>
              <a:ext cx="3832548" cy="1324489"/>
              <a:chOff x="1927319" y="5312821"/>
              <a:chExt cx="3832548" cy="1324489"/>
            </a:xfrm>
          </p:grpSpPr>
          <p:sp>
            <p:nvSpPr>
              <p:cNvPr id="6" name="出自【趣你的PPT】(微信:qunideppt)：最优质的PPT资源库"/>
              <p:cNvSpPr/>
              <p:nvPr/>
            </p:nvSpPr>
            <p:spPr>
              <a:xfrm>
                <a:off x="1927319" y="5312821"/>
                <a:ext cx="3832548" cy="132448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出自【趣你的PPT】(微信:qunideppt)：最优质的PPT资源库"/>
              <p:cNvSpPr>
                <a:spLocks noChangeAspect="1"/>
              </p:cNvSpPr>
              <p:nvPr/>
            </p:nvSpPr>
            <p:spPr>
              <a:xfrm>
                <a:off x="2076214" y="5473573"/>
                <a:ext cx="1002915" cy="1002915"/>
              </a:xfrm>
              <a:prstGeom prst="ellipse">
                <a:avLst/>
              </a:prstGeom>
              <a:solidFill>
                <a:schemeClr val="accent1">
                  <a:alpha val="91000"/>
                </a:schemeClr>
              </a:solidFill>
              <a:ln w="9525" cmpd="sng">
                <a:noFill/>
              </a:ln>
              <a:effectLst>
                <a:outerShdw blurRad="381000" dist="2540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3404878" y="5592430"/>
                <a:ext cx="2028901" cy="746091"/>
                <a:chOff x="762113" y="4680836"/>
                <a:chExt cx="2028901" cy="746091"/>
              </a:xfrm>
            </p:grpSpPr>
            <p:sp>
              <p:nvSpPr>
                <p:cNvPr id="39" name="出自【趣你的PPT】(微信:qunideppt)：最优质的PPT资源库"/>
                <p:cNvSpPr txBox="1"/>
                <p:nvPr/>
              </p:nvSpPr>
              <p:spPr>
                <a:xfrm>
                  <a:off x="762113" y="4680836"/>
                  <a:ext cx="1295287" cy="2954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 anchorCtr="0">
                  <a:spAutoFit/>
                </a:bodyPr>
                <a:lstStyle/>
                <a:p>
                  <a:pPr defTabSz="1216817">
                    <a:lnSpc>
                      <a:spcPct val="12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600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单击编辑标题</a:t>
                  </a:r>
                  <a:endParaRPr 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0" name="出自【趣你的PPT】(微信:qunideppt)：最优质的PPT资源库"/>
                <p:cNvSpPr txBox="1"/>
                <p:nvPr/>
              </p:nvSpPr>
              <p:spPr>
                <a:xfrm>
                  <a:off x="762113" y="5002837"/>
                  <a:ext cx="2028901" cy="4240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 anchorCtr="0">
                  <a:spAutoFit/>
                </a:bodyPr>
                <a:lstStyle/>
                <a:p>
                  <a:pPr defTabSz="1216817">
                    <a:lnSpc>
                      <a:spcPct val="12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该原创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PPT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模板来自公众号：趣你的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PPT</a:t>
                  </a:r>
                </a:p>
              </p:txBody>
            </p:sp>
          </p:grpSp>
        </p:grpSp>
      </p:grp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4432109" y="254000"/>
            <a:ext cx="3327783" cy="584775"/>
            <a:chOff x="421449" y="355600"/>
            <a:chExt cx="3327783" cy="584775"/>
          </a:xfrm>
        </p:grpSpPr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421449" y="355600"/>
              <a:ext cx="3327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论文总结及致谢</a:t>
              </a:r>
            </a:p>
          </p:txBody>
        </p:sp>
        <p:cxnSp>
          <p:nvCxnSpPr>
            <p:cNvPr id="28" name="出自【趣你的PPT】(微信:qunideppt)：最优质的PPT资源库"/>
            <p:cNvCxnSpPr/>
            <p:nvPr/>
          </p:nvCxnSpPr>
          <p:spPr>
            <a:xfrm>
              <a:off x="675640" y="940375"/>
              <a:ext cx="2799080" cy="0"/>
            </a:xfrm>
            <a:prstGeom prst="line">
              <a:avLst/>
            </a:prstGeom>
            <a:ln w="19050">
              <a:solidFill>
                <a:srgbClr val="40383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450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出自【趣你的PPT】(微信:qunideppt)：最优质的PPT资源库"/>
          <p:cNvSpPr txBox="1">
            <a:spLocks/>
          </p:cNvSpPr>
          <p:nvPr/>
        </p:nvSpPr>
        <p:spPr>
          <a:xfrm>
            <a:off x="1739460" y="2190817"/>
            <a:ext cx="2743200" cy="27432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出自【趣你的PPT】(微信:qunideppt)：最优质的PPT资源库"/>
          <p:cNvSpPr txBox="1">
            <a:spLocks/>
          </p:cNvSpPr>
          <p:nvPr/>
        </p:nvSpPr>
        <p:spPr>
          <a:xfrm>
            <a:off x="4892566" y="2190817"/>
            <a:ext cx="2743200" cy="27432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出自【趣你的PPT】(微信:qunideppt)：最优质的PPT资源库"/>
          <p:cNvSpPr txBox="1">
            <a:spLocks/>
          </p:cNvSpPr>
          <p:nvPr/>
        </p:nvSpPr>
        <p:spPr>
          <a:xfrm>
            <a:off x="8045672" y="2190817"/>
            <a:ext cx="2743200" cy="27432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1942020" y="5087046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2086675" y="5372951"/>
            <a:ext cx="2051408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5095126" y="5087046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5239781" y="5372951"/>
            <a:ext cx="2051408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8248232" y="5087046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392887" y="5372951"/>
            <a:ext cx="2051408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pic>
        <p:nvPicPr>
          <p:cNvPr id="3" name="出自【趣你的PPT】(微信:qunideppt)：最优质的PPT资源库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出自【趣你的PPT】(微信:qunideppt)：最优质的PPT资源库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出自【趣你的PPT】(微信:qunideppt)：最优质的PPT资源库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4432109" y="254000"/>
            <a:ext cx="3327783" cy="584775"/>
            <a:chOff x="421449" y="355600"/>
            <a:chExt cx="3327783" cy="584775"/>
          </a:xfrm>
        </p:grpSpPr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421449" y="355600"/>
              <a:ext cx="3327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论文总结及致谢</a:t>
              </a:r>
            </a:p>
          </p:txBody>
        </p:sp>
        <p:cxnSp>
          <p:nvCxnSpPr>
            <p:cNvPr id="17" name="出自【趣你的PPT】(微信:qunideppt)：最优质的PPT资源库"/>
            <p:cNvCxnSpPr/>
            <p:nvPr/>
          </p:nvCxnSpPr>
          <p:spPr>
            <a:xfrm>
              <a:off x="675640" y="940375"/>
              <a:ext cx="2799080" cy="0"/>
            </a:xfrm>
            <a:prstGeom prst="line">
              <a:avLst/>
            </a:prstGeom>
            <a:ln w="19050">
              <a:solidFill>
                <a:srgbClr val="40383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817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出自【趣你的PPT】(微信:qunideppt)：最优质的PPT资源库"/>
          <p:cNvGrpSpPr/>
          <p:nvPr/>
        </p:nvGrpSpPr>
        <p:grpSpPr>
          <a:xfrm>
            <a:off x="4432109" y="254000"/>
            <a:ext cx="3327783" cy="584775"/>
            <a:chOff x="421449" y="355600"/>
            <a:chExt cx="3327783" cy="584775"/>
          </a:xfrm>
        </p:grpSpPr>
        <p:sp>
          <p:nvSpPr>
            <p:cNvPr id="89" name="出自【趣你的PPT】(微信:qunideppt)：最优质的PPT资源库"/>
            <p:cNvSpPr txBox="1"/>
            <p:nvPr/>
          </p:nvSpPr>
          <p:spPr>
            <a:xfrm>
              <a:off x="421449" y="355600"/>
              <a:ext cx="3327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论文总结及致谢</a:t>
              </a:r>
            </a:p>
          </p:txBody>
        </p:sp>
        <p:cxnSp>
          <p:nvCxnSpPr>
            <p:cNvPr id="90" name="出自【趣你的PPT】(微信:qunideppt)：最优质的PPT资源库"/>
            <p:cNvCxnSpPr/>
            <p:nvPr/>
          </p:nvCxnSpPr>
          <p:spPr>
            <a:xfrm>
              <a:off x="675640" y="940375"/>
              <a:ext cx="2799080" cy="0"/>
            </a:xfrm>
            <a:prstGeom prst="line">
              <a:avLst/>
            </a:prstGeom>
            <a:ln w="19050">
              <a:solidFill>
                <a:srgbClr val="40383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Group 24出自【趣你的PPT】(微信:qunideppt)：最优质的PPT资源库"/>
          <p:cNvGrpSpPr/>
          <p:nvPr/>
        </p:nvGrpSpPr>
        <p:grpSpPr>
          <a:xfrm>
            <a:off x="3973801" y="1580504"/>
            <a:ext cx="3149699" cy="1518190"/>
            <a:chOff x="3973801" y="1580504"/>
            <a:chExt cx="3149699" cy="1518190"/>
          </a:xfrm>
        </p:grpSpPr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96459" y="1580504"/>
              <a:ext cx="427041" cy="876431"/>
            </a:xfrm>
            <a:custGeom>
              <a:avLst/>
              <a:gdLst>
                <a:gd name="T0" fmla="*/ 197 w 197"/>
                <a:gd name="T1" fmla="*/ 183 h 366"/>
                <a:gd name="T2" fmla="*/ 0 w 197"/>
                <a:gd name="T3" fmla="*/ 366 h 366"/>
                <a:gd name="T4" fmla="*/ 0 w 197"/>
                <a:gd name="T5" fmla="*/ 183 h 366"/>
                <a:gd name="T6" fmla="*/ 0 w 197"/>
                <a:gd name="T7" fmla="*/ 0 h 366"/>
                <a:gd name="T8" fmla="*/ 197 w 197"/>
                <a:gd name="T9" fmla="*/ 183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66">
                  <a:moveTo>
                    <a:pt x="197" y="183"/>
                  </a:moveTo>
                  <a:lnTo>
                    <a:pt x="0" y="366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97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3801" y="1824756"/>
              <a:ext cx="2850553" cy="1273938"/>
            </a:xfrm>
            <a:custGeom>
              <a:avLst/>
              <a:gdLst>
                <a:gd name="T0" fmla="*/ 504 w 555"/>
                <a:gd name="T1" fmla="*/ 224 h 224"/>
                <a:gd name="T2" fmla="*/ 112 w 555"/>
                <a:gd name="T3" fmla="*/ 224 h 224"/>
                <a:gd name="T4" fmla="*/ 0 w 555"/>
                <a:gd name="T5" fmla="*/ 112 h 224"/>
                <a:gd name="T6" fmla="*/ 112 w 555"/>
                <a:gd name="T7" fmla="*/ 0 h 224"/>
                <a:gd name="T8" fmla="*/ 555 w 555"/>
                <a:gd name="T9" fmla="*/ 0 h 224"/>
                <a:gd name="T10" fmla="*/ 555 w 555"/>
                <a:gd name="T11" fmla="*/ 68 h 224"/>
                <a:gd name="T12" fmla="*/ 112 w 555"/>
                <a:gd name="T13" fmla="*/ 68 h 224"/>
                <a:gd name="T14" fmla="*/ 68 w 555"/>
                <a:gd name="T15" fmla="*/ 112 h 224"/>
                <a:gd name="T16" fmla="*/ 112 w 555"/>
                <a:gd name="T17" fmla="*/ 156 h 224"/>
                <a:gd name="T18" fmla="*/ 504 w 555"/>
                <a:gd name="T19" fmla="*/ 156 h 224"/>
                <a:gd name="T20" fmla="*/ 504 w 555"/>
                <a:gd name="T2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5" h="224">
                  <a:moveTo>
                    <a:pt x="504" y="224"/>
                  </a:moveTo>
                  <a:cubicBezTo>
                    <a:pt x="112" y="224"/>
                    <a:pt x="112" y="224"/>
                    <a:pt x="112" y="224"/>
                  </a:cubicBezTo>
                  <a:cubicBezTo>
                    <a:pt x="50" y="224"/>
                    <a:pt x="0" y="174"/>
                    <a:pt x="0" y="112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55" y="68"/>
                    <a:pt x="555" y="68"/>
                    <a:pt x="555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88" y="68"/>
                    <a:pt x="68" y="88"/>
                    <a:pt x="68" y="112"/>
                  </a:cubicBezTo>
                  <a:cubicBezTo>
                    <a:pt x="68" y="136"/>
                    <a:pt x="88" y="156"/>
                    <a:pt x="112" y="156"/>
                  </a:cubicBezTo>
                  <a:cubicBezTo>
                    <a:pt x="504" y="156"/>
                    <a:pt x="504" y="156"/>
                    <a:pt x="504" y="156"/>
                  </a:cubicBezTo>
                  <a:lnTo>
                    <a:pt x="504" y="2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</p:grpSp>
      <p:grpSp>
        <p:nvGrpSpPr>
          <p:cNvPr id="91" name="Group 23出自【趣你的PPT】(微信:qunideppt)：最优质的PPT资源库"/>
          <p:cNvGrpSpPr/>
          <p:nvPr/>
        </p:nvGrpSpPr>
        <p:grpSpPr>
          <a:xfrm>
            <a:off x="5803358" y="2468908"/>
            <a:ext cx="2423512" cy="1511006"/>
            <a:chOff x="5803358" y="2468908"/>
            <a:chExt cx="2423512" cy="1511006"/>
          </a:xfrm>
        </p:grpSpPr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03358" y="2713160"/>
              <a:ext cx="2423512" cy="1266754"/>
            </a:xfrm>
            <a:custGeom>
              <a:avLst/>
              <a:gdLst>
                <a:gd name="T0" fmla="*/ 0 w 472"/>
                <a:gd name="T1" fmla="*/ 223 h 223"/>
                <a:gd name="T2" fmla="*/ 360 w 472"/>
                <a:gd name="T3" fmla="*/ 223 h 223"/>
                <a:gd name="T4" fmla="*/ 472 w 472"/>
                <a:gd name="T5" fmla="*/ 111 h 223"/>
                <a:gd name="T6" fmla="*/ 360 w 472"/>
                <a:gd name="T7" fmla="*/ 0 h 223"/>
                <a:gd name="T8" fmla="*/ 123 w 472"/>
                <a:gd name="T9" fmla="*/ 0 h 223"/>
                <a:gd name="T10" fmla="*/ 123 w 472"/>
                <a:gd name="T11" fmla="*/ 68 h 223"/>
                <a:gd name="T12" fmla="*/ 360 w 472"/>
                <a:gd name="T13" fmla="*/ 68 h 223"/>
                <a:gd name="T14" fmla="*/ 403 w 472"/>
                <a:gd name="T15" fmla="*/ 111 h 223"/>
                <a:gd name="T16" fmla="*/ 360 w 472"/>
                <a:gd name="T17" fmla="*/ 155 h 223"/>
                <a:gd name="T18" fmla="*/ 0 w 472"/>
                <a:gd name="T19" fmla="*/ 155 h 223"/>
                <a:gd name="T20" fmla="*/ 0 w 472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223">
                  <a:moveTo>
                    <a:pt x="0" y="223"/>
                  </a:moveTo>
                  <a:cubicBezTo>
                    <a:pt x="360" y="223"/>
                    <a:pt x="360" y="223"/>
                    <a:pt x="360" y="223"/>
                  </a:cubicBezTo>
                  <a:cubicBezTo>
                    <a:pt x="421" y="223"/>
                    <a:pt x="472" y="173"/>
                    <a:pt x="472" y="111"/>
                  </a:cubicBezTo>
                  <a:cubicBezTo>
                    <a:pt x="472" y="50"/>
                    <a:pt x="421" y="0"/>
                    <a:pt x="36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360" y="68"/>
                    <a:pt x="360" y="68"/>
                    <a:pt x="360" y="68"/>
                  </a:cubicBezTo>
                  <a:cubicBezTo>
                    <a:pt x="384" y="68"/>
                    <a:pt x="403" y="87"/>
                    <a:pt x="403" y="111"/>
                  </a:cubicBezTo>
                  <a:cubicBezTo>
                    <a:pt x="403" y="136"/>
                    <a:pt x="384" y="155"/>
                    <a:pt x="360" y="155"/>
                  </a:cubicBezTo>
                  <a:cubicBezTo>
                    <a:pt x="0" y="155"/>
                    <a:pt x="0" y="155"/>
                    <a:pt x="0" y="155"/>
                  </a:cubicBezTo>
                  <a:lnTo>
                    <a:pt x="0" y="2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37187" y="2468908"/>
              <a:ext cx="427041" cy="869247"/>
            </a:xfrm>
            <a:custGeom>
              <a:avLst/>
              <a:gdLst>
                <a:gd name="T0" fmla="*/ 0 w 197"/>
                <a:gd name="T1" fmla="*/ 182 h 363"/>
                <a:gd name="T2" fmla="*/ 197 w 197"/>
                <a:gd name="T3" fmla="*/ 363 h 363"/>
                <a:gd name="T4" fmla="*/ 197 w 197"/>
                <a:gd name="T5" fmla="*/ 182 h 363"/>
                <a:gd name="T6" fmla="*/ 197 w 197"/>
                <a:gd name="T7" fmla="*/ 0 h 363"/>
                <a:gd name="T8" fmla="*/ 0 w 197"/>
                <a:gd name="T9" fmla="*/ 18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63">
                  <a:moveTo>
                    <a:pt x="0" y="182"/>
                  </a:moveTo>
                  <a:lnTo>
                    <a:pt x="197" y="363"/>
                  </a:lnTo>
                  <a:lnTo>
                    <a:pt x="197" y="182"/>
                  </a:lnTo>
                  <a:lnTo>
                    <a:pt x="197" y="0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</p:grpSp>
      <p:grpSp>
        <p:nvGrpSpPr>
          <p:cNvPr id="94" name="Group 22出自【趣你的PPT】(微信:qunideppt)：最优质的PPT资源库"/>
          <p:cNvGrpSpPr/>
          <p:nvPr/>
        </p:nvGrpSpPr>
        <p:grpSpPr>
          <a:xfrm>
            <a:off x="3973801" y="3347734"/>
            <a:ext cx="2590426" cy="1518189"/>
            <a:chOff x="3973801" y="3347734"/>
            <a:chExt cx="2590426" cy="1518189"/>
          </a:xfrm>
        </p:grpSpPr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3801" y="3591985"/>
              <a:ext cx="2590426" cy="1273938"/>
            </a:xfrm>
            <a:custGeom>
              <a:avLst/>
              <a:gdLst>
                <a:gd name="T0" fmla="*/ 504 w 504"/>
                <a:gd name="T1" fmla="*/ 224 h 224"/>
                <a:gd name="T2" fmla="*/ 112 w 504"/>
                <a:gd name="T3" fmla="*/ 224 h 224"/>
                <a:gd name="T4" fmla="*/ 0 w 504"/>
                <a:gd name="T5" fmla="*/ 112 h 224"/>
                <a:gd name="T6" fmla="*/ 112 w 504"/>
                <a:gd name="T7" fmla="*/ 0 h 224"/>
                <a:gd name="T8" fmla="*/ 382 w 504"/>
                <a:gd name="T9" fmla="*/ 0 h 224"/>
                <a:gd name="T10" fmla="*/ 382 w 504"/>
                <a:gd name="T11" fmla="*/ 68 h 224"/>
                <a:gd name="T12" fmla="*/ 112 w 504"/>
                <a:gd name="T13" fmla="*/ 68 h 224"/>
                <a:gd name="T14" fmla="*/ 68 w 504"/>
                <a:gd name="T15" fmla="*/ 112 h 224"/>
                <a:gd name="T16" fmla="*/ 112 w 504"/>
                <a:gd name="T17" fmla="*/ 156 h 224"/>
                <a:gd name="T18" fmla="*/ 504 w 504"/>
                <a:gd name="T19" fmla="*/ 156 h 224"/>
                <a:gd name="T20" fmla="*/ 504 w 504"/>
                <a:gd name="T2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4" h="224">
                  <a:moveTo>
                    <a:pt x="504" y="224"/>
                  </a:moveTo>
                  <a:cubicBezTo>
                    <a:pt x="112" y="224"/>
                    <a:pt x="112" y="224"/>
                    <a:pt x="112" y="224"/>
                  </a:cubicBezTo>
                  <a:cubicBezTo>
                    <a:pt x="50" y="224"/>
                    <a:pt x="0" y="174"/>
                    <a:pt x="0" y="112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382" y="0"/>
                    <a:pt x="382" y="0"/>
                    <a:pt x="382" y="0"/>
                  </a:cubicBezTo>
                  <a:cubicBezTo>
                    <a:pt x="382" y="68"/>
                    <a:pt x="382" y="68"/>
                    <a:pt x="382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88" y="68"/>
                    <a:pt x="68" y="88"/>
                    <a:pt x="68" y="112"/>
                  </a:cubicBezTo>
                  <a:cubicBezTo>
                    <a:pt x="68" y="136"/>
                    <a:pt x="88" y="156"/>
                    <a:pt x="112" y="156"/>
                  </a:cubicBezTo>
                  <a:cubicBezTo>
                    <a:pt x="504" y="156"/>
                    <a:pt x="504" y="156"/>
                    <a:pt x="504" y="156"/>
                  </a:cubicBezTo>
                  <a:lnTo>
                    <a:pt x="504" y="2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03358" y="3347734"/>
              <a:ext cx="431376" cy="876431"/>
            </a:xfrm>
            <a:custGeom>
              <a:avLst/>
              <a:gdLst>
                <a:gd name="T0" fmla="*/ 199 w 199"/>
                <a:gd name="T1" fmla="*/ 183 h 366"/>
                <a:gd name="T2" fmla="*/ 0 w 199"/>
                <a:gd name="T3" fmla="*/ 366 h 366"/>
                <a:gd name="T4" fmla="*/ 0 w 199"/>
                <a:gd name="T5" fmla="*/ 183 h 366"/>
                <a:gd name="T6" fmla="*/ 0 w 199"/>
                <a:gd name="T7" fmla="*/ 0 h 366"/>
                <a:gd name="T8" fmla="*/ 199 w 199"/>
                <a:gd name="T9" fmla="*/ 183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366">
                  <a:moveTo>
                    <a:pt x="199" y="183"/>
                  </a:moveTo>
                  <a:lnTo>
                    <a:pt x="0" y="366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99" y="1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</p:grpSp>
      <p:grpSp>
        <p:nvGrpSpPr>
          <p:cNvPr id="97" name="Group 21出自【趣你的PPT】(微信:qunideppt)：最优质的PPT资源库"/>
          <p:cNvGrpSpPr/>
          <p:nvPr/>
        </p:nvGrpSpPr>
        <p:grpSpPr>
          <a:xfrm>
            <a:off x="5071052" y="4233744"/>
            <a:ext cx="3155818" cy="2699201"/>
            <a:chOff x="5071052" y="4233744"/>
            <a:chExt cx="3155818" cy="2699201"/>
          </a:xfrm>
        </p:grpSpPr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37187" y="4233744"/>
              <a:ext cx="427041" cy="871642"/>
            </a:xfrm>
            <a:custGeom>
              <a:avLst/>
              <a:gdLst>
                <a:gd name="T0" fmla="*/ 0 w 197"/>
                <a:gd name="T1" fmla="*/ 183 h 364"/>
                <a:gd name="T2" fmla="*/ 197 w 197"/>
                <a:gd name="T3" fmla="*/ 364 h 364"/>
                <a:gd name="T4" fmla="*/ 197 w 197"/>
                <a:gd name="T5" fmla="*/ 183 h 364"/>
                <a:gd name="T6" fmla="*/ 197 w 197"/>
                <a:gd name="T7" fmla="*/ 0 h 364"/>
                <a:gd name="T8" fmla="*/ 0 w 197"/>
                <a:gd name="T9" fmla="*/ 183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64">
                  <a:moveTo>
                    <a:pt x="0" y="183"/>
                  </a:moveTo>
                  <a:lnTo>
                    <a:pt x="197" y="364"/>
                  </a:lnTo>
                  <a:lnTo>
                    <a:pt x="197" y="183"/>
                  </a:lnTo>
                  <a:lnTo>
                    <a:pt x="197" y="0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03358" y="4477995"/>
              <a:ext cx="2423512" cy="1269149"/>
            </a:xfrm>
            <a:custGeom>
              <a:avLst/>
              <a:gdLst>
                <a:gd name="T0" fmla="*/ 360 w 472"/>
                <a:gd name="T1" fmla="*/ 0 h 223"/>
                <a:gd name="T2" fmla="*/ 123 w 472"/>
                <a:gd name="T3" fmla="*/ 0 h 223"/>
                <a:gd name="T4" fmla="*/ 123 w 472"/>
                <a:gd name="T5" fmla="*/ 68 h 223"/>
                <a:gd name="T6" fmla="*/ 360 w 472"/>
                <a:gd name="T7" fmla="*/ 68 h 223"/>
                <a:gd name="T8" fmla="*/ 403 w 472"/>
                <a:gd name="T9" fmla="*/ 111 h 223"/>
                <a:gd name="T10" fmla="*/ 360 w 472"/>
                <a:gd name="T11" fmla="*/ 155 h 223"/>
                <a:gd name="T12" fmla="*/ 0 w 472"/>
                <a:gd name="T13" fmla="*/ 155 h 223"/>
                <a:gd name="T14" fmla="*/ 0 w 472"/>
                <a:gd name="T15" fmla="*/ 223 h 223"/>
                <a:gd name="T16" fmla="*/ 360 w 472"/>
                <a:gd name="T17" fmla="*/ 223 h 223"/>
                <a:gd name="T18" fmla="*/ 472 w 472"/>
                <a:gd name="T19" fmla="*/ 111 h 223"/>
                <a:gd name="T20" fmla="*/ 360 w 472"/>
                <a:gd name="T21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223">
                  <a:moveTo>
                    <a:pt x="36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360" y="68"/>
                    <a:pt x="360" y="68"/>
                    <a:pt x="360" y="68"/>
                  </a:cubicBezTo>
                  <a:cubicBezTo>
                    <a:pt x="384" y="68"/>
                    <a:pt x="403" y="87"/>
                    <a:pt x="403" y="111"/>
                  </a:cubicBezTo>
                  <a:cubicBezTo>
                    <a:pt x="403" y="135"/>
                    <a:pt x="384" y="155"/>
                    <a:pt x="36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360" y="223"/>
                    <a:pt x="360" y="223"/>
                    <a:pt x="360" y="223"/>
                  </a:cubicBezTo>
                  <a:cubicBezTo>
                    <a:pt x="421" y="223"/>
                    <a:pt x="472" y="173"/>
                    <a:pt x="472" y="111"/>
                  </a:cubicBezTo>
                  <a:cubicBezTo>
                    <a:pt x="472" y="50"/>
                    <a:pt x="421" y="0"/>
                    <a:pt x="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71052" y="5356385"/>
              <a:ext cx="1963284" cy="1273938"/>
            </a:xfrm>
            <a:custGeom>
              <a:avLst/>
              <a:gdLst>
                <a:gd name="T0" fmla="*/ 504 w 504"/>
                <a:gd name="T1" fmla="*/ 224 h 224"/>
                <a:gd name="T2" fmla="*/ 112 w 504"/>
                <a:gd name="T3" fmla="*/ 224 h 224"/>
                <a:gd name="T4" fmla="*/ 0 w 504"/>
                <a:gd name="T5" fmla="*/ 112 h 224"/>
                <a:gd name="T6" fmla="*/ 112 w 504"/>
                <a:gd name="T7" fmla="*/ 0 h 224"/>
                <a:gd name="T8" fmla="*/ 382 w 504"/>
                <a:gd name="T9" fmla="*/ 0 h 224"/>
                <a:gd name="T10" fmla="*/ 382 w 504"/>
                <a:gd name="T11" fmla="*/ 68 h 224"/>
                <a:gd name="T12" fmla="*/ 112 w 504"/>
                <a:gd name="T13" fmla="*/ 68 h 224"/>
                <a:gd name="T14" fmla="*/ 68 w 504"/>
                <a:gd name="T15" fmla="*/ 112 h 224"/>
                <a:gd name="T16" fmla="*/ 112 w 504"/>
                <a:gd name="T17" fmla="*/ 156 h 224"/>
                <a:gd name="T18" fmla="*/ 504 w 504"/>
                <a:gd name="T19" fmla="*/ 156 h 224"/>
                <a:gd name="T20" fmla="*/ 504 w 504"/>
                <a:gd name="T21" fmla="*/ 224 h 224"/>
                <a:gd name="connsiteX0" fmla="*/ 10000 w 10000"/>
                <a:gd name="connsiteY0" fmla="*/ 10000 h 10000"/>
                <a:gd name="connsiteX1" fmla="*/ 2222 w 10000"/>
                <a:gd name="connsiteY1" fmla="*/ 10000 h 10000"/>
                <a:gd name="connsiteX2" fmla="*/ 0 w 10000"/>
                <a:gd name="connsiteY2" fmla="*/ 5000 h 10000"/>
                <a:gd name="connsiteX3" fmla="*/ 2222 w 10000"/>
                <a:gd name="connsiteY3" fmla="*/ 0 h 10000"/>
                <a:gd name="connsiteX4" fmla="*/ 7579 w 10000"/>
                <a:gd name="connsiteY4" fmla="*/ 0 h 10000"/>
                <a:gd name="connsiteX5" fmla="*/ 7579 w 10000"/>
                <a:gd name="connsiteY5" fmla="*/ 3036 h 10000"/>
                <a:gd name="connsiteX6" fmla="*/ 2222 w 10000"/>
                <a:gd name="connsiteY6" fmla="*/ 3036 h 10000"/>
                <a:gd name="connsiteX7" fmla="*/ 1349 w 10000"/>
                <a:gd name="connsiteY7" fmla="*/ 5000 h 10000"/>
                <a:gd name="connsiteX8" fmla="*/ 2222 w 10000"/>
                <a:gd name="connsiteY8" fmla="*/ 6964 h 10000"/>
                <a:gd name="connsiteX9" fmla="*/ 4427 w 10000"/>
                <a:gd name="connsiteY9" fmla="*/ 6942 h 10000"/>
                <a:gd name="connsiteX10" fmla="*/ 10000 w 10000"/>
                <a:gd name="connsiteY10" fmla="*/ 6964 h 10000"/>
                <a:gd name="connsiteX11" fmla="*/ 10000 w 10000"/>
                <a:gd name="connsiteY11" fmla="*/ 10000 h 10000"/>
                <a:gd name="connsiteX0" fmla="*/ 10000 w 10000"/>
                <a:gd name="connsiteY0" fmla="*/ 10000 h 10000"/>
                <a:gd name="connsiteX1" fmla="*/ 5074 w 10000"/>
                <a:gd name="connsiteY1" fmla="*/ 9993 h 10000"/>
                <a:gd name="connsiteX2" fmla="*/ 2222 w 10000"/>
                <a:gd name="connsiteY2" fmla="*/ 10000 h 10000"/>
                <a:gd name="connsiteX3" fmla="*/ 0 w 10000"/>
                <a:gd name="connsiteY3" fmla="*/ 5000 h 10000"/>
                <a:gd name="connsiteX4" fmla="*/ 2222 w 10000"/>
                <a:gd name="connsiteY4" fmla="*/ 0 h 10000"/>
                <a:gd name="connsiteX5" fmla="*/ 7579 w 10000"/>
                <a:gd name="connsiteY5" fmla="*/ 0 h 10000"/>
                <a:gd name="connsiteX6" fmla="*/ 7579 w 10000"/>
                <a:gd name="connsiteY6" fmla="*/ 3036 h 10000"/>
                <a:gd name="connsiteX7" fmla="*/ 2222 w 10000"/>
                <a:gd name="connsiteY7" fmla="*/ 3036 h 10000"/>
                <a:gd name="connsiteX8" fmla="*/ 1349 w 10000"/>
                <a:gd name="connsiteY8" fmla="*/ 5000 h 10000"/>
                <a:gd name="connsiteX9" fmla="*/ 2222 w 10000"/>
                <a:gd name="connsiteY9" fmla="*/ 6964 h 10000"/>
                <a:gd name="connsiteX10" fmla="*/ 4427 w 10000"/>
                <a:gd name="connsiteY10" fmla="*/ 6942 h 10000"/>
                <a:gd name="connsiteX11" fmla="*/ 10000 w 10000"/>
                <a:gd name="connsiteY11" fmla="*/ 6964 h 10000"/>
                <a:gd name="connsiteX12" fmla="*/ 10000 w 10000"/>
                <a:gd name="connsiteY12" fmla="*/ 10000 h 10000"/>
                <a:gd name="connsiteX0" fmla="*/ 10000 w 10000"/>
                <a:gd name="connsiteY0" fmla="*/ 10000 h 10000"/>
                <a:gd name="connsiteX1" fmla="*/ 5074 w 10000"/>
                <a:gd name="connsiteY1" fmla="*/ 9993 h 10000"/>
                <a:gd name="connsiteX2" fmla="*/ 2222 w 10000"/>
                <a:gd name="connsiteY2" fmla="*/ 10000 h 10000"/>
                <a:gd name="connsiteX3" fmla="*/ 0 w 10000"/>
                <a:gd name="connsiteY3" fmla="*/ 5000 h 10000"/>
                <a:gd name="connsiteX4" fmla="*/ 2222 w 10000"/>
                <a:gd name="connsiteY4" fmla="*/ 0 h 10000"/>
                <a:gd name="connsiteX5" fmla="*/ 7579 w 10000"/>
                <a:gd name="connsiteY5" fmla="*/ 0 h 10000"/>
                <a:gd name="connsiteX6" fmla="*/ 7579 w 10000"/>
                <a:gd name="connsiteY6" fmla="*/ 3036 h 10000"/>
                <a:gd name="connsiteX7" fmla="*/ 2222 w 10000"/>
                <a:gd name="connsiteY7" fmla="*/ 3036 h 10000"/>
                <a:gd name="connsiteX8" fmla="*/ 1349 w 10000"/>
                <a:gd name="connsiteY8" fmla="*/ 5000 h 10000"/>
                <a:gd name="connsiteX9" fmla="*/ 2222 w 10000"/>
                <a:gd name="connsiteY9" fmla="*/ 6964 h 10000"/>
                <a:gd name="connsiteX10" fmla="*/ 4427 w 10000"/>
                <a:gd name="connsiteY10" fmla="*/ 6942 h 10000"/>
                <a:gd name="connsiteX11" fmla="*/ 10000 w 10000"/>
                <a:gd name="connsiteY11" fmla="*/ 10000 h 10000"/>
                <a:gd name="connsiteX0" fmla="*/ 4427 w 7579"/>
                <a:gd name="connsiteY0" fmla="*/ 6942 h 10000"/>
                <a:gd name="connsiteX1" fmla="*/ 5074 w 7579"/>
                <a:gd name="connsiteY1" fmla="*/ 9993 h 10000"/>
                <a:gd name="connsiteX2" fmla="*/ 2222 w 7579"/>
                <a:gd name="connsiteY2" fmla="*/ 10000 h 10000"/>
                <a:gd name="connsiteX3" fmla="*/ 0 w 7579"/>
                <a:gd name="connsiteY3" fmla="*/ 5000 h 10000"/>
                <a:gd name="connsiteX4" fmla="*/ 2222 w 7579"/>
                <a:gd name="connsiteY4" fmla="*/ 0 h 10000"/>
                <a:gd name="connsiteX5" fmla="*/ 7579 w 7579"/>
                <a:gd name="connsiteY5" fmla="*/ 0 h 10000"/>
                <a:gd name="connsiteX6" fmla="*/ 7579 w 7579"/>
                <a:gd name="connsiteY6" fmla="*/ 3036 h 10000"/>
                <a:gd name="connsiteX7" fmla="*/ 2222 w 7579"/>
                <a:gd name="connsiteY7" fmla="*/ 3036 h 10000"/>
                <a:gd name="connsiteX8" fmla="*/ 1349 w 7579"/>
                <a:gd name="connsiteY8" fmla="*/ 5000 h 10000"/>
                <a:gd name="connsiteX9" fmla="*/ 2222 w 7579"/>
                <a:gd name="connsiteY9" fmla="*/ 6964 h 10000"/>
                <a:gd name="connsiteX10" fmla="*/ 4427 w 7579"/>
                <a:gd name="connsiteY10" fmla="*/ 694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79" h="10000">
                  <a:moveTo>
                    <a:pt x="4427" y="6942"/>
                  </a:moveTo>
                  <a:lnTo>
                    <a:pt x="5074" y="9993"/>
                  </a:lnTo>
                  <a:lnTo>
                    <a:pt x="2222" y="10000"/>
                  </a:lnTo>
                  <a:cubicBezTo>
                    <a:pt x="992" y="10000"/>
                    <a:pt x="0" y="7768"/>
                    <a:pt x="0" y="5000"/>
                  </a:cubicBezTo>
                  <a:cubicBezTo>
                    <a:pt x="0" y="2232"/>
                    <a:pt x="992" y="0"/>
                    <a:pt x="2222" y="0"/>
                  </a:cubicBezTo>
                  <a:lnTo>
                    <a:pt x="7579" y="0"/>
                  </a:lnTo>
                  <a:lnTo>
                    <a:pt x="7579" y="3036"/>
                  </a:lnTo>
                  <a:lnTo>
                    <a:pt x="2222" y="3036"/>
                  </a:lnTo>
                  <a:cubicBezTo>
                    <a:pt x="1746" y="3036"/>
                    <a:pt x="1349" y="3929"/>
                    <a:pt x="1349" y="5000"/>
                  </a:cubicBezTo>
                  <a:cubicBezTo>
                    <a:pt x="1349" y="6071"/>
                    <a:pt x="1709" y="6640"/>
                    <a:pt x="2222" y="6964"/>
                  </a:cubicBezTo>
                  <a:lnTo>
                    <a:pt x="4427" y="69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65638" y="6240790"/>
              <a:ext cx="1061014" cy="692155"/>
            </a:xfrm>
            <a:custGeom>
              <a:avLst/>
              <a:gdLst>
                <a:gd name="T0" fmla="*/ 0 w 472"/>
                <a:gd name="T1" fmla="*/ 223 h 223"/>
                <a:gd name="T2" fmla="*/ 360 w 472"/>
                <a:gd name="T3" fmla="*/ 223 h 223"/>
                <a:gd name="T4" fmla="*/ 472 w 472"/>
                <a:gd name="T5" fmla="*/ 111 h 223"/>
                <a:gd name="T6" fmla="*/ 360 w 472"/>
                <a:gd name="T7" fmla="*/ 0 h 223"/>
                <a:gd name="T8" fmla="*/ 123 w 472"/>
                <a:gd name="T9" fmla="*/ 0 h 223"/>
                <a:gd name="T10" fmla="*/ 123 w 472"/>
                <a:gd name="T11" fmla="*/ 68 h 223"/>
                <a:gd name="T12" fmla="*/ 360 w 472"/>
                <a:gd name="T13" fmla="*/ 68 h 223"/>
                <a:gd name="T14" fmla="*/ 403 w 472"/>
                <a:gd name="T15" fmla="*/ 111 h 223"/>
                <a:gd name="T16" fmla="*/ 360 w 472"/>
                <a:gd name="T17" fmla="*/ 155 h 223"/>
                <a:gd name="T18" fmla="*/ 0 w 472"/>
                <a:gd name="T19" fmla="*/ 155 h 223"/>
                <a:gd name="T20" fmla="*/ 0 w 472"/>
                <a:gd name="T21" fmla="*/ 223 h 223"/>
                <a:gd name="connsiteX0" fmla="*/ 0 w 10000"/>
                <a:gd name="connsiteY0" fmla="*/ 10035 h 10035"/>
                <a:gd name="connsiteX1" fmla="*/ 7627 w 10000"/>
                <a:gd name="connsiteY1" fmla="*/ 10035 h 10035"/>
                <a:gd name="connsiteX2" fmla="*/ 10000 w 10000"/>
                <a:gd name="connsiteY2" fmla="*/ 5013 h 10035"/>
                <a:gd name="connsiteX3" fmla="*/ 7627 w 10000"/>
                <a:gd name="connsiteY3" fmla="*/ 35 h 10035"/>
                <a:gd name="connsiteX4" fmla="*/ 5635 w 10000"/>
                <a:gd name="connsiteY4" fmla="*/ 0 h 10035"/>
                <a:gd name="connsiteX5" fmla="*/ 2606 w 10000"/>
                <a:gd name="connsiteY5" fmla="*/ 35 h 10035"/>
                <a:gd name="connsiteX6" fmla="*/ 2606 w 10000"/>
                <a:gd name="connsiteY6" fmla="*/ 3084 h 10035"/>
                <a:gd name="connsiteX7" fmla="*/ 7627 w 10000"/>
                <a:gd name="connsiteY7" fmla="*/ 3084 h 10035"/>
                <a:gd name="connsiteX8" fmla="*/ 8538 w 10000"/>
                <a:gd name="connsiteY8" fmla="*/ 5013 h 10035"/>
                <a:gd name="connsiteX9" fmla="*/ 7627 w 10000"/>
                <a:gd name="connsiteY9" fmla="*/ 6986 h 10035"/>
                <a:gd name="connsiteX10" fmla="*/ 0 w 10000"/>
                <a:gd name="connsiteY10" fmla="*/ 6986 h 10035"/>
                <a:gd name="connsiteX11" fmla="*/ 0 w 10000"/>
                <a:gd name="connsiteY11" fmla="*/ 10035 h 10035"/>
                <a:gd name="connsiteX0" fmla="*/ 0 w 10000"/>
                <a:gd name="connsiteY0" fmla="*/ 10035 h 10035"/>
                <a:gd name="connsiteX1" fmla="*/ 7627 w 10000"/>
                <a:gd name="connsiteY1" fmla="*/ 10035 h 10035"/>
                <a:gd name="connsiteX2" fmla="*/ 10000 w 10000"/>
                <a:gd name="connsiteY2" fmla="*/ 5013 h 10035"/>
                <a:gd name="connsiteX3" fmla="*/ 7627 w 10000"/>
                <a:gd name="connsiteY3" fmla="*/ 35 h 10035"/>
                <a:gd name="connsiteX4" fmla="*/ 5635 w 10000"/>
                <a:gd name="connsiteY4" fmla="*/ 0 h 10035"/>
                <a:gd name="connsiteX5" fmla="*/ 2606 w 10000"/>
                <a:gd name="connsiteY5" fmla="*/ 35 h 10035"/>
                <a:gd name="connsiteX6" fmla="*/ 2606 w 10000"/>
                <a:gd name="connsiteY6" fmla="*/ 3084 h 10035"/>
                <a:gd name="connsiteX7" fmla="*/ 5729 w 10000"/>
                <a:gd name="connsiteY7" fmla="*/ 3068 h 10035"/>
                <a:gd name="connsiteX8" fmla="*/ 7627 w 10000"/>
                <a:gd name="connsiteY8" fmla="*/ 3084 h 10035"/>
                <a:gd name="connsiteX9" fmla="*/ 8538 w 10000"/>
                <a:gd name="connsiteY9" fmla="*/ 5013 h 10035"/>
                <a:gd name="connsiteX10" fmla="*/ 7627 w 10000"/>
                <a:gd name="connsiteY10" fmla="*/ 6986 h 10035"/>
                <a:gd name="connsiteX11" fmla="*/ 0 w 10000"/>
                <a:gd name="connsiteY11" fmla="*/ 6986 h 10035"/>
                <a:gd name="connsiteX12" fmla="*/ 0 w 10000"/>
                <a:gd name="connsiteY12" fmla="*/ 10035 h 10035"/>
                <a:gd name="connsiteX0" fmla="*/ 0 w 10000"/>
                <a:gd name="connsiteY0" fmla="*/ 10035 h 10035"/>
                <a:gd name="connsiteX1" fmla="*/ 7627 w 10000"/>
                <a:gd name="connsiteY1" fmla="*/ 10035 h 10035"/>
                <a:gd name="connsiteX2" fmla="*/ 10000 w 10000"/>
                <a:gd name="connsiteY2" fmla="*/ 5013 h 10035"/>
                <a:gd name="connsiteX3" fmla="*/ 7627 w 10000"/>
                <a:gd name="connsiteY3" fmla="*/ 35 h 10035"/>
                <a:gd name="connsiteX4" fmla="*/ 5635 w 10000"/>
                <a:gd name="connsiteY4" fmla="*/ 0 h 10035"/>
                <a:gd name="connsiteX5" fmla="*/ 2606 w 10000"/>
                <a:gd name="connsiteY5" fmla="*/ 3084 h 10035"/>
                <a:gd name="connsiteX6" fmla="*/ 5729 w 10000"/>
                <a:gd name="connsiteY6" fmla="*/ 3068 h 10035"/>
                <a:gd name="connsiteX7" fmla="*/ 7627 w 10000"/>
                <a:gd name="connsiteY7" fmla="*/ 3084 h 10035"/>
                <a:gd name="connsiteX8" fmla="*/ 8538 w 10000"/>
                <a:gd name="connsiteY8" fmla="*/ 5013 h 10035"/>
                <a:gd name="connsiteX9" fmla="*/ 7627 w 10000"/>
                <a:gd name="connsiteY9" fmla="*/ 6986 h 10035"/>
                <a:gd name="connsiteX10" fmla="*/ 0 w 10000"/>
                <a:gd name="connsiteY10" fmla="*/ 6986 h 10035"/>
                <a:gd name="connsiteX11" fmla="*/ 0 w 10000"/>
                <a:gd name="connsiteY11" fmla="*/ 10035 h 10035"/>
                <a:gd name="connsiteX0" fmla="*/ 0 w 10000"/>
                <a:gd name="connsiteY0" fmla="*/ 10035 h 10035"/>
                <a:gd name="connsiteX1" fmla="*/ 7627 w 10000"/>
                <a:gd name="connsiteY1" fmla="*/ 10035 h 10035"/>
                <a:gd name="connsiteX2" fmla="*/ 10000 w 10000"/>
                <a:gd name="connsiteY2" fmla="*/ 5013 h 10035"/>
                <a:gd name="connsiteX3" fmla="*/ 7627 w 10000"/>
                <a:gd name="connsiteY3" fmla="*/ 35 h 10035"/>
                <a:gd name="connsiteX4" fmla="*/ 5635 w 10000"/>
                <a:gd name="connsiteY4" fmla="*/ 0 h 10035"/>
                <a:gd name="connsiteX5" fmla="*/ 5729 w 10000"/>
                <a:gd name="connsiteY5" fmla="*/ 3068 h 10035"/>
                <a:gd name="connsiteX6" fmla="*/ 7627 w 10000"/>
                <a:gd name="connsiteY6" fmla="*/ 3084 h 10035"/>
                <a:gd name="connsiteX7" fmla="*/ 8538 w 10000"/>
                <a:gd name="connsiteY7" fmla="*/ 5013 h 10035"/>
                <a:gd name="connsiteX8" fmla="*/ 7627 w 10000"/>
                <a:gd name="connsiteY8" fmla="*/ 6986 h 10035"/>
                <a:gd name="connsiteX9" fmla="*/ 0 w 10000"/>
                <a:gd name="connsiteY9" fmla="*/ 6986 h 10035"/>
                <a:gd name="connsiteX10" fmla="*/ 0 w 10000"/>
                <a:gd name="connsiteY10" fmla="*/ 10035 h 10035"/>
                <a:gd name="connsiteX0" fmla="*/ 0 w 10000"/>
                <a:gd name="connsiteY0" fmla="*/ 10035 h 10035"/>
                <a:gd name="connsiteX1" fmla="*/ 7627 w 10000"/>
                <a:gd name="connsiteY1" fmla="*/ 10035 h 10035"/>
                <a:gd name="connsiteX2" fmla="*/ 10000 w 10000"/>
                <a:gd name="connsiteY2" fmla="*/ 5013 h 10035"/>
                <a:gd name="connsiteX3" fmla="*/ 7627 w 10000"/>
                <a:gd name="connsiteY3" fmla="*/ 35 h 10035"/>
                <a:gd name="connsiteX4" fmla="*/ 5635 w 10000"/>
                <a:gd name="connsiteY4" fmla="*/ 0 h 10035"/>
                <a:gd name="connsiteX5" fmla="*/ 5729 w 10000"/>
                <a:gd name="connsiteY5" fmla="*/ 3068 h 10035"/>
                <a:gd name="connsiteX6" fmla="*/ 7627 w 10000"/>
                <a:gd name="connsiteY6" fmla="*/ 3084 h 10035"/>
                <a:gd name="connsiteX7" fmla="*/ 8538 w 10000"/>
                <a:gd name="connsiteY7" fmla="*/ 5013 h 10035"/>
                <a:gd name="connsiteX8" fmla="*/ 0 w 10000"/>
                <a:gd name="connsiteY8" fmla="*/ 6986 h 10035"/>
                <a:gd name="connsiteX9" fmla="*/ 0 w 10000"/>
                <a:gd name="connsiteY9" fmla="*/ 10035 h 10035"/>
                <a:gd name="connsiteX0" fmla="*/ 0 w 10000"/>
                <a:gd name="connsiteY0" fmla="*/ 10035 h 10035"/>
                <a:gd name="connsiteX1" fmla="*/ 10000 w 10000"/>
                <a:gd name="connsiteY1" fmla="*/ 5013 h 10035"/>
                <a:gd name="connsiteX2" fmla="*/ 7627 w 10000"/>
                <a:gd name="connsiteY2" fmla="*/ 35 h 10035"/>
                <a:gd name="connsiteX3" fmla="*/ 5635 w 10000"/>
                <a:gd name="connsiteY3" fmla="*/ 0 h 10035"/>
                <a:gd name="connsiteX4" fmla="*/ 5729 w 10000"/>
                <a:gd name="connsiteY4" fmla="*/ 3068 h 10035"/>
                <a:gd name="connsiteX5" fmla="*/ 7627 w 10000"/>
                <a:gd name="connsiteY5" fmla="*/ 3084 h 10035"/>
                <a:gd name="connsiteX6" fmla="*/ 8538 w 10000"/>
                <a:gd name="connsiteY6" fmla="*/ 5013 h 10035"/>
                <a:gd name="connsiteX7" fmla="*/ 0 w 10000"/>
                <a:gd name="connsiteY7" fmla="*/ 6986 h 10035"/>
                <a:gd name="connsiteX8" fmla="*/ 0 w 10000"/>
                <a:gd name="connsiteY8" fmla="*/ 10035 h 10035"/>
                <a:gd name="connsiteX0" fmla="*/ 5 w 10005"/>
                <a:gd name="connsiteY0" fmla="*/ 10035 h 10035"/>
                <a:gd name="connsiteX1" fmla="*/ 10005 w 10005"/>
                <a:gd name="connsiteY1" fmla="*/ 5013 h 10035"/>
                <a:gd name="connsiteX2" fmla="*/ 7632 w 10005"/>
                <a:gd name="connsiteY2" fmla="*/ 35 h 10035"/>
                <a:gd name="connsiteX3" fmla="*/ 5640 w 10005"/>
                <a:gd name="connsiteY3" fmla="*/ 0 h 10035"/>
                <a:gd name="connsiteX4" fmla="*/ 5734 w 10005"/>
                <a:gd name="connsiteY4" fmla="*/ 3068 h 10035"/>
                <a:gd name="connsiteX5" fmla="*/ 7632 w 10005"/>
                <a:gd name="connsiteY5" fmla="*/ 3084 h 10035"/>
                <a:gd name="connsiteX6" fmla="*/ 8543 w 10005"/>
                <a:gd name="connsiteY6" fmla="*/ 5013 h 10035"/>
                <a:gd name="connsiteX7" fmla="*/ 5 w 10005"/>
                <a:gd name="connsiteY7" fmla="*/ 10035 h 10035"/>
                <a:gd name="connsiteX0" fmla="*/ 2903 w 4378"/>
                <a:gd name="connsiteY0" fmla="*/ 5013 h 5464"/>
                <a:gd name="connsiteX1" fmla="*/ 4365 w 4378"/>
                <a:gd name="connsiteY1" fmla="*/ 5013 h 5464"/>
                <a:gd name="connsiteX2" fmla="*/ 1992 w 4378"/>
                <a:gd name="connsiteY2" fmla="*/ 35 h 5464"/>
                <a:gd name="connsiteX3" fmla="*/ 0 w 4378"/>
                <a:gd name="connsiteY3" fmla="*/ 0 h 5464"/>
                <a:gd name="connsiteX4" fmla="*/ 94 w 4378"/>
                <a:gd name="connsiteY4" fmla="*/ 3068 h 5464"/>
                <a:gd name="connsiteX5" fmla="*/ 1992 w 4378"/>
                <a:gd name="connsiteY5" fmla="*/ 3084 h 5464"/>
                <a:gd name="connsiteX6" fmla="*/ 2903 w 4378"/>
                <a:gd name="connsiteY6" fmla="*/ 5013 h 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8" h="5464">
                  <a:moveTo>
                    <a:pt x="2903" y="5013"/>
                  </a:moveTo>
                  <a:cubicBezTo>
                    <a:pt x="3299" y="5335"/>
                    <a:pt x="4517" y="5843"/>
                    <a:pt x="4365" y="5013"/>
                  </a:cubicBezTo>
                  <a:cubicBezTo>
                    <a:pt x="4365" y="2277"/>
                    <a:pt x="3284" y="35"/>
                    <a:pt x="1992" y="35"/>
                  </a:cubicBezTo>
                  <a:lnTo>
                    <a:pt x="0" y="0"/>
                  </a:lnTo>
                  <a:cubicBezTo>
                    <a:pt x="31" y="1023"/>
                    <a:pt x="63" y="2045"/>
                    <a:pt x="94" y="3068"/>
                  </a:cubicBezTo>
                  <a:lnTo>
                    <a:pt x="1992" y="3084"/>
                  </a:lnTo>
                  <a:cubicBezTo>
                    <a:pt x="2501" y="3084"/>
                    <a:pt x="2903" y="3936"/>
                    <a:pt x="2903" y="50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</p:grpSp>
      <p:sp>
        <p:nvSpPr>
          <p:cNvPr id="109" name="出自【趣你的PPT】(微信:qunideppt)：最优质的PPT资源库"/>
          <p:cNvSpPr/>
          <p:nvPr/>
        </p:nvSpPr>
        <p:spPr>
          <a:xfrm>
            <a:off x="3501990" y="2097171"/>
            <a:ext cx="719528" cy="71952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rPr>
              <a:t>s</a:t>
            </a:r>
          </a:p>
        </p:txBody>
      </p:sp>
      <p:sp>
        <p:nvSpPr>
          <p:cNvPr id="110" name="出自【趣你的PPT】(微信:qunideppt)：最优质的PPT资源库"/>
          <p:cNvSpPr/>
          <p:nvPr/>
        </p:nvSpPr>
        <p:spPr>
          <a:xfrm>
            <a:off x="3501990" y="3864401"/>
            <a:ext cx="719528" cy="7195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rPr>
              <a:t>d</a:t>
            </a:r>
          </a:p>
        </p:txBody>
      </p:sp>
      <p:sp>
        <p:nvSpPr>
          <p:cNvPr id="111" name="出自【趣你的PPT】(微信:qunideppt)：最优质的PPT资源库"/>
          <p:cNvSpPr/>
          <p:nvPr/>
        </p:nvSpPr>
        <p:spPr>
          <a:xfrm>
            <a:off x="7993889" y="2978391"/>
            <a:ext cx="719528" cy="71952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rPr>
              <a:t>V</a:t>
            </a:r>
          </a:p>
        </p:txBody>
      </p:sp>
      <p:sp>
        <p:nvSpPr>
          <p:cNvPr id="112" name="出自【趣你的PPT】(微信:qunideppt)：最优质的PPT资源库"/>
          <p:cNvSpPr/>
          <p:nvPr/>
        </p:nvSpPr>
        <p:spPr>
          <a:xfrm>
            <a:off x="7993889" y="4745621"/>
            <a:ext cx="719528" cy="7195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rPr>
              <a:t>X</a:t>
            </a:r>
          </a:p>
        </p:txBody>
      </p:sp>
      <p:grpSp>
        <p:nvGrpSpPr>
          <p:cNvPr id="113" name="Group 112出自【趣你的PPT】(微信:qunideppt)：最优质的PPT资源库"/>
          <p:cNvGrpSpPr/>
          <p:nvPr/>
        </p:nvGrpSpPr>
        <p:grpSpPr>
          <a:xfrm>
            <a:off x="9007843" y="2932720"/>
            <a:ext cx="2032069" cy="765199"/>
            <a:chOff x="762113" y="4680836"/>
            <a:chExt cx="2032069" cy="765199"/>
          </a:xfrm>
        </p:grpSpPr>
        <p:sp>
          <p:nvSpPr>
            <p:cNvPr id="114" name="出自【趣你的PPT】(微信:qunideppt)：最优质的PPT资源库"/>
            <p:cNvSpPr txBox="1"/>
            <p:nvPr/>
          </p:nvSpPr>
          <p:spPr>
            <a:xfrm>
              <a:off x="762113" y="4680836"/>
              <a:ext cx="1295287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出自【趣你的PPT】(微信:qunideppt)：最优质的PPT资源库"/>
            <p:cNvSpPr txBox="1"/>
            <p:nvPr/>
          </p:nvSpPr>
          <p:spPr>
            <a:xfrm>
              <a:off x="762113" y="5002837"/>
              <a:ext cx="2032069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116" name="Group 115出自【趣你的PPT】(微信:qunideppt)：最优质的PPT资源库"/>
          <p:cNvGrpSpPr/>
          <p:nvPr/>
        </p:nvGrpSpPr>
        <p:grpSpPr>
          <a:xfrm>
            <a:off x="9007843" y="4745621"/>
            <a:ext cx="2032069" cy="765199"/>
            <a:chOff x="762113" y="4680836"/>
            <a:chExt cx="2032069" cy="765199"/>
          </a:xfrm>
        </p:grpSpPr>
        <p:sp>
          <p:nvSpPr>
            <p:cNvPr id="117" name="出自【趣你的PPT】(微信:qunideppt)：最优质的PPT资源库"/>
            <p:cNvSpPr txBox="1"/>
            <p:nvPr/>
          </p:nvSpPr>
          <p:spPr>
            <a:xfrm>
              <a:off x="762113" y="4680836"/>
              <a:ext cx="1295287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出自【趣你的PPT】(微信:qunideppt)：最优质的PPT资源库"/>
            <p:cNvSpPr txBox="1"/>
            <p:nvPr/>
          </p:nvSpPr>
          <p:spPr>
            <a:xfrm>
              <a:off x="762113" y="5002837"/>
              <a:ext cx="2032069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sp>
        <p:nvSpPr>
          <p:cNvPr id="120" name="出自【趣你的PPT】(微信:qunideppt)：最优质的PPT资源库"/>
          <p:cNvSpPr txBox="1"/>
          <p:nvPr/>
        </p:nvSpPr>
        <p:spPr>
          <a:xfrm>
            <a:off x="1937866" y="208388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1" name="出自【趣你的PPT】(微信:qunideppt)：最优质的PPT资源库"/>
          <p:cNvSpPr txBox="1"/>
          <p:nvPr/>
        </p:nvSpPr>
        <p:spPr>
          <a:xfrm>
            <a:off x="1174459" y="2405890"/>
            <a:ext cx="2058694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123" name="出自【趣你的PPT】(微信:qunideppt)：最优质的PPT资源库"/>
          <p:cNvSpPr txBox="1"/>
          <p:nvPr/>
        </p:nvSpPr>
        <p:spPr>
          <a:xfrm>
            <a:off x="1937866" y="3818730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4" name="出自【趣你的PPT】(微信:qunideppt)：最优质的PPT资源库"/>
          <p:cNvSpPr txBox="1"/>
          <p:nvPr/>
        </p:nvSpPr>
        <p:spPr>
          <a:xfrm>
            <a:off x="1174459" y="4140731"/>
            <a:ext cx="2058694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65349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97"/>
            <a:ext cx="12192000" cy="6858594"/>
          </a:xfrm>
          <a:prstGeom prst="rect">
            <a:avLst/>
          </a:prstGeom>
        </p:spPr>
      </p:pic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2434962" y="2668537"/>
            <a:ext cx="7322076" cy="1227674"/>
            <a:chOff x="2434962" y="2668537"/>
            <a:chExt cx="7322076" cy="1227674"/>
          </a:xfrm>
        </p:grpSpPr>
        <p:grpSp>
          <p:nvGrpSpPr>
            <p:cNvPr id="23" name="组合 22"/>
            <p:cNvGrpSpPr/>
            <p:nvPr/>
          </p:nvGrpSpPr>
          <p:grpSpPr>
            <a:xfrm>
              <a:off x="2434962" y="2668537"/>
              <a:ext cx="7322076" cy="1227674"/>
              <a:chOff x="2434962" y="3958858"/>
              <a:chExt cx="7322076" cy="1227674"/>
            </a:xfrm>
          </p:grpSpPr>
          <p:sp>
            <p:nvSpPr>
              <p:cNvPr id="24" name="出自【趣你的PPT】(微信:qunideppt)：最优质的PPT资源库"/>
              <p:cNvSpPr txBox="1"/>
              <p:nvPr/>
            </p:nvSpPr>
            <p:spPr>
              <a:xfrm>
                <a:off x="2434962" y="3958858"/>
                <a:ext cx="73220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C6224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</a:rPr>
                  <a:t>感恩有你 铭谢师恩</a:t>
                </a:r>
              </a:p>
            </p:txBody>
          </p:sp>
          <p:sp>
            <p:nvSpPr>
              <p:cNvPr id="25" name="出自【趣你的PPT】(微信:qunideppt)：最优质的PPT资源库"/>
              <p:cNvSpPr txBox="1"/>
              <p:nvPr/>
            </p:nvSpPr>
            <p:spPr>
              <a:xfrm>
                <a:off x="3193523" y="4878755"/>
                <a:ext cx="58049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C6224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</a:rPr>
                  <a:t>THE PROFESSIONAL POWERPOINT TEMPLATE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C6224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cxnSp>
          <p:nvCxnSpPr>
            <p:cNvPr id="26" name="出自【趣你的PPT】(微信:qunideppt)：最优质的PPT资源库"/>
            <p:cNvCxnSpPr/>
            <p:nvPr/>
          </p:nvCxnSpPr>
          <p:spPr>
            <a:xfrm>
              <a:off x="3721100" y="3524934"/>
              <a:ext cx="4749800" cy="0"/>
            </a:xfrm>
            <a:prstGeom prst="line">
              <a:avLst/>
            </a:prstGeom>
            <a:ln>
              <a:solidFill>
                <a:srgbClr val="825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05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44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3175843" y="1949954"/>
            <a:ext cx="5840315" cy="2531373"/>
            <a:chOff x="3175843" y="2163314"/>
            <a:chExt cx="5840315" cy="2531373"/>
          </a:xfrm>
        </p:grpSpPr>
        <p:sp>
          <p:nvSpPr>
            <p:cNvPr id="2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175843" y="3301775"/>
              <a:ext cx="584031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sz="28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fontAlgn="base">
                <a:spcAft>
                  <a:spcPct val="0"/>
                </a:spcAft>
                <a:defRPr/>
              </a:pPr>
              <a:r>
                <a:rPr lang="zh-CN" altLang="en-US" sz="540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选题背景与意义</a:t>
              </a: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4041907" y="4356133"/>
              <a:ext cx="4108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C6224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ANNUAL WORK REVIEW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C6224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4530508" y="2163314"/>
              <a:ext cx="31309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50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</a:defRPr>
              </a:lvl1pPr>
            </a:lstStyle>
            <a:p>
              <a:pPr algn="ctr"/>
              <a:r>
                <a:rPr lang="en-US" altLang="zh-CN" sz="7200" b="1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P</a:t>
              </a:r>
              <a:r>
                <a:rPr lang="en-US" altLang="zh-CN" sz="6000" b="1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art </a:t>
              </a:r>
              <a:r>
                <a:rPr lang="en-US" altLang="zh-CN" sz="7200" b="1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01</a:t>
              </a:r>
              <a:endParaRPr lang="zh-CN" altLang="en-US" sz="6000" b="1" dirty="0">
                <a:solidFill>
                  <a:srgbClr val="5C6224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27" name="出自【趣你的PPT】(微信:qunideppt)：最优质的PPT资源库"/>
            <p:cNvCxnSpPr/>
            <p:nvPr/>
          </p:nvCxnSpPr>
          <p:spPr>
            <a:xfrm>
              <a:off x="3831125" y="4343433"/>
              <a:ext cx="4529751" cy="0"/>
            </a:xfrm>
            <a:prstGeom prst="line">
              <a:avLst/>
            </a:prstGeom>
            <a:ln>
              <a:solidFill>
                <a:srgbClr val="8258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36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848833" y="1294445"/>
            <a:ext cx="3388038" cy="1807566"/>
            <a:chOff x="1895707" y="1831751"/>
            <a:chExt cx="3388038" cy="1807566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 rot="2700000">
              <a:off x="3687304" y="2325363"/>
              <a:ext cx="1601357" cy="614134"/>
            </a:xfrm>
            <a:prstGeom prst="roundRect">
              <a:avLst>
                <a:gd name="adj" fmla="val 7044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91440" rtlCol="0" anchor="t"/>
            <a:lstStyle/>
            <a:p>
              <a:pPr algn="ctr"/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Sans Pro" charset="0"/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 rot="18900000">
              <a:off x="3682388" y="3025183"/>
              <a:ext cx="1601357" cy="614134"/>
            </a:xfrm>
            <a:prstGeom prst="roundRect">
              <a:avLst>
                <a:gd name="adj" fmla="val 7044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91440" rtlCol="0" anchor="t"/>
            <a:lstStyle/>
            <a:p>
              <a:pPr algn="ctr"/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Sans Pro" charset="0"/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1895707" y="2684256"/>
              <a:ext cx="2928405" cy="614134"/>
            </a:xfrm>
            <a:prstGeom prst="roundRect">
              <a:avLst>
                <a:gd name="adj" fmla="val 7044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91440" rtlCol="0" anchor="ctr"/>
            <a:lstStyle/>
            <a:p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Sans Pro" charset="0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4483067" y="2632430"/>
              <a:ext cx="706987" cy="706988"/>
            </a:xfrm>
            <a:custGeom>
              <a:avLst/>
              <a:gdLst>
                <a:gd name="connsiteX0" fmla="*/ 1621876 w 4116165"/>
                <a:gd name="connsiteY0" fmla="*/ 814807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1621876 w 4116165"/>
                <a:gd name="connsiteY8" fmla="*/ 814807 h 3497531"/>
                <a:gd name="connsiteX9" fmla="*/ 688860 w 4116165"/>
                <a:gd name="connsiteY9" fmla="*/ 0 h 3497531"/>
                <a:gd name="connsiteX10" fmla="*/ 739322 w 4116165"/>
                <a:gd name="connsiteY10" fmla="*/ 20901 h 3497531"/>
                <a:gd name="connsiteX11" fmla="*/ 1356818 w 4116165"/>
                <a:gd name="connsiteY11" fmla="*/ 638398 h 3497531"/>
                <a:gd name="connsiteX12" fmla="*/ 1356818 w 4116165"/>
                <a:gd name="connsiteY12" fmla="*/ 739322 h 3497531"/>
                <a:gd name="connsiteX13" fmla="*/ 739322 w 4116165"/>
                <a:gd name="connsiteY13" fmla="*/ 1356819 h 3497531"/>
                <a:gd name="connsiteX14" fmla="*/ 638398 w 4116165"/>
                <a:gd name="connsiteY14" fmla="*/ 1356819 h 3497531"/>
                <a:gd name="connsiteX15" fmla="*/ 20901 w 4116165"/>
                <a:gd name="connsiteY15" fmla="*/ 739322 h 3497531"/>
                <a:gd name="connsiteX16" fmla="*/ 20901 w 4116165"/>
                <a:gd name="connsiteY16" fmla="*/ 638398 h 3497531"/>
                <a:gd name="connsiteX17" fmla="*/ 638398 w 4116165"/>
                <a:gd name="connsiteY17" fmla="*/ 20901 h 3497531"/>
                <a:gd name="connsiteX18" fmla="*/ 688860 w 4116165"/>
                <a:gd name="connsiteY18" fmla="*/ 0 h 3497531"/>
                <a:gd name="connsiteX0" fmla="*/ 1433441 w 4116165"/>
                <a:gd name="connsiteY0" fmla="*/ 1003242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688860 w 4116165"/>
                <a:gd name="connsiteY8" fmla="*/ 0 h 3497531"/>
                <a:gd name="connsiteX9" fmla="*/ 739322 w 4116165"/>
                <a:gd name="connsiteY9" fmla="*/ 20901 h 3497531"/>
                <a:gd name="connsiteX10" fmla="*/ 1356818 w 4116165"/>
                <a:gd name="connsiteY10" fmla="*/ 638398 h 3497531"/>
                <a:gd name="connsiteX11" fmla="*/ 1356818 w 4116165"/>
                <a:gd name="connsiteY11" fmla="*/ 739322 h 3497531"/>
                <a:gd name="connsiteX12" fmla="*/ 739322 w 4116165"/>
                <a:gd name="connsiteY12" fmla="*/ 1356819 h 3497531"/>
                <a:gd name="connsiteX13" fmla="*/ 638398 w 4116165"/>
                <a:gd name="connsiteY13" fmla="*/ 1356819 h 3497531"/>
                <a:gd name="connsiteX14" fmla="*/ 20901 w 4116165"/>
                <a:gd name="connsiteY14" fmla="*/ 739322 h 3497531"/>
                <a:gd name="connsiteX15" fmla="*/ 20901 w 4116165"/>
                <a:gd name="connsiteY15" fmla="*/ 638398 h 3497531"/>
                <a:gd name="connsiteX16" fmla="*/ 638398 w 4116165"/>
                <a:gd name="connsiteY16" fmla="*/ 20901 h 3497531"/>
                <a:gd name="connsiteX17" fmla="*/ 688860 w 4116165"/>
                <a:gd name="connsiteY17" fmla="*/ 0 h 3497531"/>
                <a:gd name="connsiteX0" fmla="*/ 1433441 w 4116165"/>
                <a:gd name="connsiteY0" fmla="*/ 3309096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688860 w 4116165"/>
                <a:gd name="connsiteY7" fmla="*/ 0 h 3497531"/>
                <a:gd name="connsiteX8" fmla="*/ 739322 w 4116165"/>
                <a:gd name="connsiteY8" fmla="*/ 20901 h 3497531"/>
                <a:gd name="connsiteX9" fmla="*/ 1356818 w 4116165"/>
                <a:gd name="connsiteY9" fmla="*/ 638398 h 3497531"/>
                <a:gd name="connsiteX10" fmla="*/ 1356818 w 4116165"/>
                <a:gd name="connsiteY10" fmla="*/ 739322 h 3497531"/>
                <a:gd name="connsiteX11" fmla="*/ 739322 w 4116165"/>
                <a:gd name="connsiteY11" fmla="*/ 1356819 h 3497531"/>
                <a:gd name="connsiteX12" fmla="*/ 638398 w 4116165"/>
                <a:gd name="connsiteY12" fmla="*/ 1356819 h 3497531"/>
                <a:gd name="connsiteX13" fmla="*/ 20901 w 4116165"/>
                <a:gd name="connsiteY13" fmla="*/ 739322 h 3497531"/>
                <a:gd name="connsiteX14" fmla="*/ 20901 w 4116165"/>
                <a:gd name="connsiteY14" fmla="*/ 638398 h 3497531"/>
                <a:gd name="connsiteX15" fmla="*/ 638398 w 4116165"/>
                <a:gd name="connsiteY15" fmla="*/ 20901 h 3497531"/>
                <a:gd name="connsiteX16" fmla="*/ 688860 w 4116165"/>
                <a:gd name="connsiteY16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1003242 h 3497531"/>
                <a:gd name="connsiteX2" fmla="*/ 4116165 w 4116165"/>
                <a:gd name="connsiteY2" fmla="*/ 3309096 h 3497531"/>
                <a:gd name="connsiteX3" fmla="*/ 3927730 w 4116165"/>
                <a:gd name="connsiteY3" fmla="*/ 3497531 h 3497531"/>
                <a:gd name="connsiteX4" fmla="*/ 1621876 w 4116165"/>
                <a:gd name="connsiteY4" fmla="*/ 3497531 h 3497531"/>
                <a:gd name="connsiteX5" fmla="*/ 1433441 w 4116165"/>
                <a:gd name="connsiteY5" fmla="*/ 3309096 h 3497531"/>
                <a:gd name="connsiteX6" fmla="*/ 688860 w 4116165"/>
                <a:gd name="connsiteY6" fmla="*/ 0 h 3497531"/>
                <a:gd name="connsiteX7" fmla="*/ 739322 w 4116165"/>
                <a:gd name="connsiteY7" fmla="*/ 20901 h 3497531"/>
                <a:gd name="connsiteX8" fmla="*/ 1356818 w 4116165"/>
                <a:gd name="connsiteY8" fmla="*/ 638398 h 3497531"/>
                <a:gd name="connsiteX9" fmla="*/ 1356818 w 4116165"/>
                <a:gd name="connsiteY9" fmla="*/ 739322 h 3497531"/>
                <a:gd name="connsiteX10" fmla="*/ 739322 w 4116165"/>
                <a:gd name="connsiteY10" fmla="*/ 1356819 h 3497531"/>
                <a:gd name="connsiteX11" fmla="*/ 638398 w 4116165"/>
                <a:gd name="connsiteY11" fmla="*/ 1356819 h 3497531"/>
                <a:gd name="connsiteX12" fmla="*/ 20901 w 4116165"/>
                <a:gd name="connsiteY12" fmla="*/ 739322 h 3497531"/>
                <a:gd name="connsiteX13" fmla="*/ 20901 w 4116165"/>
                <a:gd name="connsiteY13" fmla="*/ 638398 h 3497531"/>
                <a:gd name="connsiteX14" fmla="*/ 638398 w 4116165"/>
                <a:gd name="connsiteY14" fmla="*/ 20901 h 3497531"/>
                <a:gd name="connsiteX15" fmla="*/ 688860 w 4116165"/>
                <a:gd name="connsiteY15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3309096 h 3497531"/>
                <a:gd name="connsiteX2" fmla="*/ 3927730 w 4116165"/>
                <a:gd name="connsiteY2" fmla="*/ 3497531 h 3497531"/>
                <a:gd name="connsiteX3" fmla="*/ 1621876 w 4116165"/>
                <a:gd name="connsiteY3" fmla="*/ 3497531 h 3497531"/>
                <a:gd name="connsiteX4" fmla="*/ 1433441 w 4116165"/>
                <a:gd name="connsiteY4" fmla="*/ 3309096 h 3497531"/>
                <a:gd name="connsiteX5" fmla="*/ 688860 w 4116165"/>
                <a:gd name="connsiteY5" fmla="*/ 0 h 3497531"/>
                <a:gd name="connsiteX6" fmla="*/ 739322 w 4116165"/>
                <a:gd name="connsiteY6" fmla="*/ 20901 h 3497531"/>
                <a:gd name="connsiteX7" fmla="*/ 1356818 w 4116165"/>
                <a:gd name="connsiteY7" fmla="*/ 638398 h 3497531"/>
                <a:gd name="connsiteX8" fmla="*/ 1356818 w 4116165"/>
                <a:gd name="connsiteY8" fmla="*/ 739322 h 3497531"/>
                <a:gd name="connsiteX9" fmla="*/ 739322 w 4116165"/>
                <a:gd name="connsiteY9" fmla="*/ 1356819 h 3497531"/>
                <a:gd name="connsiteX10" fmla="*/ 638398 w 4116165"/>
                <a:gd name="connsiteY10" fmla="*/ 1356819 h 3497531"/>
                <a:gd name="connsiteX11" fmla="*/ 20901 w 4116165"/>
                <a:gd name="connsiteY11" fmla="*/ 739322 h 3497531"/>
                <a:gd name="connsiteX12" fmla="*/ 20901 w 4116165"/>
                <a:gd name="connsiteY12" fmla="*/ 638398 h 3497531"/>
                <a:gd name="connsiteX13" fmla="*/ 638398 w 4116165"/>
                <a:gd name="connsiteY13" fmla="*/ 20901 h 3497531"/>
                <a:gd name="connsiteX14" fmla="*/ 688860 w 4116165"/>
                <a:gd name="connsiteY14" fmla="*/ 0 h 3497531"/>
                <a:gd name="connsiteX0" fmla="*/ 1433441 w 3927730"/>
                <a:gd name="connsiteY0" fmla="*/ 3309096 h 3497531"/>
                <a:gd name="connsiteX1" fmla="*/ 3927730 w 3927730"/>
                <a:gd name="connsiteY1" fmla="*/ 3497531 h 3497531"/>
                <a:gd name="connsiteX2" fmla="*/ 1621876 w 3927730"/>
                <a:gd name="connsiteY2" fmla="*/ 3497531 h 3497531"/>
                <a:gd name="connsiteX3" fmla="*/ 1433441 w 3927730"/>
                <a:gd name="connsiteY3" fmla="*/ 3309096 h 3497531"/>
                <a:gd name="connsiteX4" fmla="*/ 688860 w 3927730"/>
                <a:gd name="connsiteY4" fmla="*/ 0 h 3497531"/>
                <a:gd name="connsiteX5" fmla="*/ 739322 w 3927730"/>
                <a:gd name="connsiteY5" fmla="*/ 20901 h 3497531"/>
                <a:gd name="connsiteX6" fmla="*/ 1356818 w 3927730"/>
                <a:gd name="connsiteY6" fmla="*/ 638398 h 3497531"/>
                <a:gd name="connsiteX7" fmla="*/ 1356818 w 3927730"/>
                <a:gd name="connsiteY7" fmla="*/ 739322 h 3497531"/>
                <a:gd name="connsiteX8" fmla="*/ 739322 w 3927730"/>
                <a:gd name="connsiteY8" fmla="*/ 1356819 h 3497531"/>
                <a:gd name="connsiteX9" fmla="*/ 638398 w 3927730"/>
                <a:gd name="connsiteY9" fmla="*/ 1356819 h 3497531"/>
                <a:gd name="connsiteX10" fmla="*/ 20901 w 3927730"/>
                <a:gd name="connsiteY10" fmla="*/ 739322 h 3497531"/>
                <a:gd name="connsiteX11" fmla="*/ 20901 w 3927730"/>
                <a:gd name="connsiteY11" fmla="*/ 638398 h 3497531"/>
                <a:gd name="connsiteX12" fmla="*/ 638398 w 3927730"/>
                <a:gd name="connsiteY12" fmla="*/ 20901 h 3497531"/>
                <a:gd name="connsiteX13" fmla="*/ 688860 w 3927730"/>
                <a:gd name="connsiteY13" fmla="*/ 0 h 3497531"/>
                <a:gd name="connsiteX0" fmla="*/ 1433441 w 1621876"/>
                <a:gd name="connsiteY0" fmla="*/ 3309096 h 3497531"/>
                <a:gd name="connsiteX1" fmla="*/ 1621876 w 1621876"/>
                <a:gd name="connsiteY1" fmla="*/ 3497531 h 3497531"/>
                <a:gd name="connsiteX2" fmla="*/ 1433441 w 1621876"/>
                <a:gd name="connsiteY2" fmla="*/ 3309096 h 3497531"/>
                <a:gd name="connsiteX3" fmla="*/ 688860 w 1621876"/>
                <a:gd name="connsiteY3" fmla="*/ 0 h 3497531"/>
                <a:gd name="connsiteX4" fmla="*/ 739322 w 1621876"/>
                <a:gd name="connsiteY4" fmla="*/ 20901 h 3497531"/>
                <a:gd name="connsiteX5" fmla="*/ 1356818 w 1621876"/>
                <a:gd name="connsiteY5" fmla="*/ 638398 h 3497531"/>
                <a:gd name="connsiteX6" fmla="*/ 1356818 w 1621876"/>
                <a:gd name="connsiteY6" fmla="*/ 739322 h 3497531"/>
                <a:gd name="connsiteX7" fmla="*/ 739322 w 1621876"/>
                <a:gd name="connsiteY7" fmla="*/ 1356819 h 3497531"/>
                <a:gd name="connsiteX8" fmla="*/ 638398 w 1621876"/>
                <a:gd name="connsiteY8" fmla="*/ 1356819 h 3497531"/>
                <a:gd name="connsiteX9" fmla="*/ 20901 w 1621876"/>
                <a:gd name="connsiteY9" fmla="*/ 739322 h 3497531"/>
                <a:gd name="connsiteX10" fmla="*/ 20901 w 1621876"/>
                <a:gd name="connsiteY10" fmla="*/ 638398 h 3497531"/>
                <a:gd name="connsiteX11" fmla="*/ 638398 w 1621876"/>
                <a:gd name="connsiteY11" fmla="*/ 20901 h 3497531"/>
                <a:gd name="connsiteX12" fmla="*/ 688860 w 1621876"/>
                <a:gd name="connsiteY12" fmla="*/ 0 h 3497531"/>
                <a:gd name="connsiteX0" fmla="*/ 688860 w 1377719"/>
                <a:gd name="connsiteY0" fmla="*/ 0 h 1377720"/>
                <a:gd name="connsiteX1" fmla="*/ 739322 w 1377719"/>
                <a:gd name="connsiteY1" fmla="*/ 20901 h 1377720"/>
                <a:gd name="connsiteX2" fmla="*/ 1356818 w 1377719"/>
                <a:gd name="connsiteY2" fmla="*/ 638398 h 1377720"/>
                <a:gd name="connsiteX3" fmla="*/ 1356818 w 1377719"/>
                <a:gd name="connsiteY3" fmla="*/ 739322 h 1377720"/>
                <a:gd name="connsiteX4" fmla="*/ 739322 w 1377719"/>
                <a:gd name="connsiteY4" fmla="*/ 1356819 h 1377720"/>
                <a:gd name="connsiteX5" fmla="*/ 638398 w 1377719"/>
                <a:gd name="connsiteY5" fmla="*/ 1356819 h 1377720"/>
                <a:gd name="connsiteX6" fmla="*/ 20901 w 1377719"/>
                <a:gd name="connsiteY6" fmla="*/ 739322 h 1377720"/>
                <a:gd name="connsiteX7" fmla="*/ 20901 w 1377719"/>
                <a:gd name="connsiteY7" fmla="*/ 638398 h 1377720"/>
                <a:gd name="connsiteX8" fmla="*/ 638398 w 1377719"/>
                <a:gd name="connsiteY8" fmla="*/ 20901 h 1377720"/>
                <a:gd name="connsiteX9" fmla="*/ 688860 w 1377719"/>
                <a:gd name="connsiteY9" fmla="*/ 0 h 137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719" h="1377720">
                  <a:moveTo>
                    <a:pt x="688860" y="0"/>
                  </a:moveTo>
                  <a:cubicBezTo>
                    <a:pt x="707124" y="0"/>
                    <a:pt x="725387" y="6967"/>
                    <a:pt x="739322" y="20901"/>
                  </a:cubicBezTo>
                  <a:lnTo>
                    <a:pt x="1356818" y="638398"/>
                  </a:lnTo>
                  <a:cubicBezTo>
                    <a:pt x="1384687" y="666267"/>
                    <a:pt x="1384687" y="711453"/>
                    <a:pt x="1356818" y="739322"/>
                  </a:cubicBezTo>
                  <a:lnTo>
                    <a:pt x="739322" y="1356819"/>
                  </a:lnTo>
                  <a:cubicBezTo>
                    <a:pt x="711453" y="1384688"/>
                    <a:pt x="666267" y="1384688"/>
                    <a:pt x="638398" y="1356819"/>
                  </a:cubicBezTo>
                  <a:lnTo>
                    <a:pt x="20901" y="739322"/>
                  </a:lnTo>
                  <a:cubicBezTo>
                    <a:pt x="-6968" y="711453"/>
                    <a:pt x="-6968" y="666267"/>
                    <a:pt x="20901" y="638398"/>
                  </a:cubicBezTo>
                  <a:lnTo>
                    <a:pt x="638398" y="20901"/>
                  </a:lnTo>
                  <a:cubicBezTo>
                    <a:pt x="652332" y="6967"/>
                    <a:pt x="670596" y="0"/>
                    <a:pt x="68886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Source Sans Pro" charset="0"/>
                </a:rPr>
                <a:t>01</a:t>
              </a:r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3441108" y="2247112"/>
            <a:ext cx="4099526" cy="2187155"/>
            <a:chOff x="1895707" y="1831751"/>
            <a:chExt cx="3388038" cy="1807566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 rot="2700000">
              <a:off x="3687304" y="2325363"/>
              <a:ext cx="1601357" cy="614134"/>
            </a:xfrm>
            <a:prstGeom prst="roundRect">
              <a:avLst>
                <a:gd name="adj" fmla="val 7044"/>
              </a:avLst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91440" rtlCol="0" anchor="t"/>
            <a:lstStyle/>
            <a:p>
              <a:pPr algn="ctr"/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Sans Pro" charset="0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 rot="18900000">
              <a:off x="3682388" y="3025183"/>
              <a:ext cx="1601357" cy="614134"/>
            </a:xfrm>
            <a:prstGeom prst="roundRect">
              <a:avLst>
                <a:gd name="adj" fmla="val 7044"/>
              </a:avLst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91440" rtlCol="0" anchor="t"/>
            <a:lstStyle/>
            <a:p>
              <a:pPr algn="ctr"/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Sans Pro" charset="0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1895707" y="2684256"/>
              <a:ext cx="2928405" cy="614134"/>
            </a:xfrm>
            <a:prstGeom prst="roundRect">
              <a:avLst>
                <a:gd name="adj" fmla="val 7044"/>
              </a:avLst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91440" rtlCol="0" anchor="ctr"/>
            <a:lstStyle/>
            <a:p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Sans Pro" charset="0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4483067" y="2632430"/>
              <a:ext cx="706987" cy="706988"/>
            </a:xfrm>
            <a:custGeom>
              <a:avLst/>
              <a:gdLst>
                <a:gd name="connsiteX0" fmla="*/ 1621876 w 4116165"/>
                <a:gd name="connsiteY0" fmla="*/ 814807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1621876 w 4116165"/>
                <a:gd name="connsiteY8" fmla="*/ 814807 h 3497531"/>
                <a:gd name="connsiteX9" fmla="*/ 688860 w 4116165"/>
                <a:gd name="connsiteY9" fmla="*/ 0 h 3497531"/>
                <a:gd name="connsiteX10" fmla="*/ 739322 w 4116165"/>
                <a:gd name="connsiteY10" fmla="*/ 20901 h 3497531"/>
                <a:gd name="connsiteX11" fmla="*/ 1356818 w 4116165"/>
                <a:gd name="connsiteY11" fmla="*/ 638398 h 3497531"/>
                <a:gd name="connsiteX12" fmla="*/ 1356818 w 4116165"/>
                <a:gd name="connsiteY12" fmla="*/ 739322 h 3497531"/>
                <a:gd name="connsiteX13" fmla="*/ 739322 w 4116165"/>
                <a:gd name="connsiteY13" fmla="*/ 1356819 h 3497531"/>
                <a:gd name="connsiteX14" fmla="*/ 638398 w 4116165"/>
                <a:gd name="connsiteY14" fmla="*/ 1356819 h 3497531"/>
                <a:gd name="connsiteX15" fmla="*/ 20901 w 4116165"/>
                <a:gd name="connsiteY15" fmla="*/ 739322 h 3497531"/>
                <a:gd name="connsiteX16" fmla="*/ 20901 w 4116165"/>
                <a:gd name="connsiteY16" fmla="*/ 638398 h 3497531"/>
                <a:gd name="connsiteX17" fmla="*/ 638398 w 4116165"/>
                <a:gd name="connsiteY17" fmla="*/ 20901 h 3497531"/>
                <a:gd name="connsiteX18" fmla="*/ 688860 w 4116165"/>
                <a:gd name="connsiteY18" fmla="*/ 0 h 3497531"/>
                <a:gd name="connsiteX0" fmla="*/ 1433441 w 4116165"/>
                <a:gd name="connsiteY0" fmla="*/ 1003242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688860 w 4116165"/>
                <a:gd name="connsiteY8" fmla="*/ 0 h 3497531"/>
                <a:gd name="connsiteX9" fmla="*/ 739322 w 4116165"/>
                <a:gd name="connsiteY9" fmla="*/ 20901 h 3497531"/>
                <a:gd name="connsiteX10" fmla="*/ 1356818 w 4116165"/>
                <a:gd name="connsiteY10" fmla="*/ 638398 h 3497531"/>
                <a:gd name="connsiteX11" fmla="*/ 1356818 w 4116165"/>
                <a:gd name="connsiteY11" fmla="*/ 739322 h 3497531"/>
                <a:gd name="connsiteX12" fmla="*/ 739322 w 4116165"/>
                <a:gd name="connsiteY12" fmla="*/ 1356819 h 3497531"/>
                <a:gd name="connsiteX13" fmla="*/ 638398 w 4116165"/>
                <a:gd name="connsiteY13" fmla="*/ 1356819 h 3497531"/>
                <a:gd name="connsiteX14" fmla="*/ 20901 w 4116165"/>
                <a:gd name="connsiteY14" fmla="*/ 739322 h 3497531"/>
                <a:gd name="connsiteX15" fmla="*/ 20901 w 4116165"/>
                <a:gd name="connsiteY15" fmla="*/ 638398 h 3497531"/>
                <a:gd name="connsiteX16" fmla="*/ 638398 w 4116165"/>
                <a:gd name="connsiteY16" fmla="*/ 20901 h 3497531"/>
                <a:gd name="connsiteX17" fmla="*/ 688860 w 4116165"/>
                <a:gd name="connsiteY17" fmla="*/ 0 h 3497531"/>
                <a:gd name="connsiteX0" fmla="*/ 1433441 w 4116165"/>
                <a:gd name="connsiteY0" fmla="*/ 3309096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688860 w 4116165"/>
                <a:gd name="connsiteY7" fmla="*/ 0 h 3497531"/>
                <a:gd name="connsiteX8" fmla="*/ 739322 w 4116165"/>
                <a:gd name="connsiteY8" fmla="*/ 20901 h 3497531"/>
                <a:gd name="connsiteX9" fmla="*/ 1356818 w 4116165"/>
                <a:gd name="connsiteY9" fmla="*/ 638398 h 3497531"/>
                <a:gd name="connsiteX10" fmla="*/ 1356818 w 4116165"/>
                <a:gd name="connsiteY10" fmla="*/ 739322 h 3497531"/>
                <a:gd name="connsiteX11" fmla="*/ 739322 w 4116165"/>
                <a:gd name="connsiteY11" fmla="*/ 1356819 h 3497531"/>
                <a:gd name="connsiteX12" fmla="*/ 638398 w 4116165"/>
                <a:gd name="connsiteY12" fmla="*/ 1356819 h 3497531"/>
                <a:gd name="connsiteX13" fmla="*/ 20901 w 4116165"/>
                <a:gd name="connsiteY13" fmla="*/ 739322 h 3497531"/>
                <a:gd name="connsiteX14" fmla="*/ 20901 w 4116165"/>
                <a:gd name="connsiteY14" fmla="*/ 638398 h 3497531"/>
                <a:gd name="connsiteX15" fmla="*/ 638398 w 4116165"/>
                <a:gd name="connsiteY15" fmla="*/ 20901 h 3497531"/>
                <a:gd name="connsiteX16" fmla="*/ 688860 w 4116165"/>
                <a:gd name="connsiteY16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1003242 h 3497531"/>
                <a:gd name="connsiteX2" fmla="*/ 4116165 w 4116165"/>
                <a:gd name="connsiteY2" fmla="*/ 3309096 h 3497531"/>
                <a:gd name="connsiteX3" fmla="*/ 3927730 w 4116165"/>
                <a:gd name="connsiteY3" fmla="*/ 3497531 h 3497531"/>
                <a:gd name="connsiteX4" fmla="*/ 1621876 w 4116165"/>
                <a:gd name="connsiteY4" fmla="*/ 3497531 h 3497531"/>
                <a:gd name="connsiteX5" fmla="*/ 1433441 w 4116165"/>
                <a:gd name="connsiteY5" fmla="*/ 3309096 h 3497531"/>
                <a:gd name="connsiteX6" fmla="*/ 688860 w 4116165"/>
                <a:gd name="connsiteY6" fmla="*/ 0 h 3497531"/>
                <a:gd name="connsiteX7" fmla="*/ 739322 w 4116165"/>
                <a:gd name="connsiteY7" fmla="*/ 20901 h 3497531"/>
                <a:gd name="connsiteX8" fmla="*/ 1356818 w 4116165"/>
                <a:gd name="connsiteY8" fmla="*/ 638398 h 3497531"/>
                <a:gd name="connsiteX9" fmla="*/ 1356818 w 4116165"/>
                <a:gd name="connsiteY9" fmla="*/ 739322 h 3497531"/>
                <a:gd name="connsiteX10" fmla="*/ 739322 w 4116165"/>
                <a:gd name="connsiteY10" fmla="*/ 1356819 h 3497531"/>
                <a:gd name="connsiteX11" fmla="*/ 638398 w 4116165"/>
                <a:gd name="connsiteY11" fmla="*/ 1356819 h 3497531"/>
                <a:gd name="connsiteX12" fmla="*/ 20901 w 4116165"/>
                <a:gd name="connsiteY12" fmla="*/ 739322 h 3497531"/>
                <a:gd name="connsiteX13" fmla="*/ 20901 w 4116165"/>
                <a:gd name="connsiteY13" fmla="*/ 638398 h 3497531"/>
                <a:gd name="connsiteX14" fmla="*/ 638398 w 4116165"/>
                <a:gd name="connsiteY14" fmla="*/ 20901 h 3497531"/>
                <a:gd name="connsiteX15" fmla="*/ 688860 w 4116165"/>
                <a:gd name="connsiteY15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3309096 h 3497531"/>
                <a:gd name="connsiteX2" fmla="*/ 3927730 w 4116165"/>
                <a:gd name="connsiteY2" fmla="*/ 3497531 h 3497531"/>
                <a:gd name="connsiteX3" fmla="*/ 1621876 w 4116165"/>
                <a:gd name="connsiteY3" fmla="*/ 3497531 h 3497531"/>
                <a:gd name="connsiteX4" fmla="*/ 1433441 w 4116165"/>
                <a:gd name="connsiteY4" fmla="*/ 3309096 h 3497531"/>
                <a:gd name="connsiteX5" fmla="*/ 688860 w 4116165"/>
                <a:gd name="connsiteY5" fmla="*/ 0 h 3497531"/>
                <a:gd name="connsiteX6" fmla="*/ 739322 w 4116165"/>
                <a:gd name="connsiteY6" fmla="*/ 20901 h 3497531"/>
                <a:gd name="connsiteX7" fmla="*/ 1356818 w 4116165"/>
                <a:gd name="connsiteY7" fmla="*/ 638398 h 3497531"/>
                <a:gd name="connsiteX8" fmla="*/ 1356818 w 4116165"/>
                <a:gd name="connsiteY8" fmla="*/ 739322 h 3497531"/>
                <a:gd name="connsiteX9" fmla="*/ 739322 w 4116165"/>
                <a:gd name="connsiteY9" fmla="*/ 1356819 h 3497531"/>
                <a:gd name="connsiteX10" fmla="*/ 638398 w 4116165"/>
                <a:gd name="connsiteY10" fmla="*/ 1356819 h 3497531"/>
                <a:gd name="connsiteX11" fmla="*/ 20901 w 4116165"/>
                <a:gd name="connsiteY11" fmla="*/ 739322 h 3497531"/>
                <a:gd name="connsiteX12" fmla="*/ 20901 w 4116165"/>
                <a:gd name="connsiteY12" fmla="*/ 638398 h 3497531"/>
                <a:gd name="connsiteX13" fmla="*/ 638398 w 4116165"/>
                <a:gd name="connsiteY13" fmla="*/ 20901 h 3497531"/>
                <a:gd name="connsiteX14" fmla="*/ 688860 w 4116165"/>
                <a:gd name="connsiteY14" fmla="*/ 0 h 3497531"/>
                <a:gd name="connsiteX0" fmla="*/ 1433441 w 3927730"/>
                <a:gd name="connsiteY0" fmla="*/ 3309096 h 3497531"/>
                <a:gd name="connsiteX1" fmla="*/ 3927730 w 3927730"/>
                <a:gd name="connsiteY1" fmla="*/ 3497531 h 3497531"/>
                <a:gd name="connsiteX2" fmla="*/ 1621876 w 3927730"/>
                <a:gd name="connsiteY2" fmla="*/ 3497531 h 3497531"/>
                <a:gd name="connsiteX3" fmla="*/ 1433441 w 3927730"/>
                <a:gd name="connsiteY3" fmla="*/ 3309096 h 3497531"/>
                <a:gd name="connsiteX4" fmla="*/ 688860 w 3927730"/>
                <a:gd name="connsiteY4" fmla="*/ 0 h 3497531"/>
                <a:gd name="connsiteX5" fmla="*/ 739322 w 3927730"/>
                <a:gd name="connsiteY5" fmla="*/ 20901 h 3497531"/>
                <a:gd name="connsiteX6" fmla="*/ 1356818 w 3927730"/>
                <a:gd name="connsiteY6" fmla="*/ 638398 h 3497531"/>
                <a:gd name="connsiteX7" fmla="*/ 1356818 w 3927730"/>
                <a:gd name="connsiteY7" fmla="*/ 739322 h 3497531"/>
                <a:gd name="connsiteX8" fmla="*/ 739322 w 3927730"/>
                <a:gd name="connsiteY8" fmla="*/ 1356819 h 3497531"/>
                <a:gd name="connsiteX9" fmla="*/ 638398 w 3927730"/>
                <a:gd name="connsiteY9" fmla="*/ 1356819 h 3497531"/>
                <a:gd name="connsiteX10" fmla="*/ 20901 w 3927730"/>
                <a:gd name="connsiteY10" fmla="*/ 739322 h 3497531"/>
                <a:gd name="connsiteX11" fmla="*/ 20901 w 3927730"/>
                <a:gd name="connsiteY11" fmla="*/ 638398 h 3497531"/>
                <a:gd name="connsiteX12" fmla="*/ 638398 w 3927730"/>
                <a:gd name="connsiteY12" fmla="*/ 20901 h 3497531"/>
                <a:gd name="connsiteX13" fmla="*/ 688860 w 3927730"/>
                <a:gd name="connsiteY13" fmla="*/ 0 h 3497531"/>
                <a:gd name="connsiteX0" fmla="*/ 1433441 w 1621876"/>
                <a:gd name="connsiteY0" fmla="*/ 3309096 h 3497531"/>
                <a:gd name="connsiteX1" fmla="*/ 1621876 w 1621876"/>
                <a:gd name="connsiteY1" fmla="*/ 3497531 h 3497531"/>
                <a:gd name="connsiteX2" fmla="*/ 1433441 w 1621876"/>
                <a:gd name="connsiteY2" fmla="*/ 3309096 h 3497531"/>
                <a:gd name="connsiteX3" fmla="*/ 688860 w 1621876"/>
                <a:gd name="connsiteY3" fmla="*/ 0 h 3497531"/>
                <a:gd name="connsiteX4" fmla="*/ 739322 w 1621876"/>
                <a:gd name="connsiteY4" fmla="*/ 20901 h 3497531"/>
                <a:gd name="connsiteX5" fmla="*/ 1356818 w 1621876"/>
                <a:gd name="connsiteY5" fmla="*/ 638398 h 3497531"/>
                <a:gd name="connsiteX6" fmla="*/ 1356818 w 1621876"/>
                <a:gd name="connsiteY6" fmla="*/ 739322 h 3497531"/>
                <a:gd name="connsiteX7" fmla="*/ 739322 w 1621876"/>
                <a:gd name="connsiteY7" fmla="*/ 1356819 h 3497531"/>
                <a:gd name="connsiteX8" fmla="*/ 638398 w 1621876"/>
                <a:gd name="connsiteY8" fmla="*/ 1356819 h 3497531"/>
                <a:gd name="connsiteX9" fmla="*/ 20901 w 1621876"/>
                <a:gd name="connsiteY9" fmla="*/ 739322 h 3497531"/>
                <a:gd name="connsiteX10" fmla="*/ 20901 w 1621876"/>
                <a:gd name="connsiteY10" fmla="*/ 638398 h 3497531"/>
                <a:gd name="connsiteX11" fmla="*/ 638398 w 1621876"/>
                <a:gd name="connsiteY11" fmla="*/ 20901 h 3497531"/>
                <a:gd name="connsiteX12" fmla="*/ 688860 w 1621876"/>
                <a:gd name="connsiteY12" fmla="*/ 0 h 3497531"/>
                <a:gd name="connsiteX0" fmla="*/ 688860 w 1377719"/>
                <a:gd name="connsiteY0" fmla="*/ 0 h 1377720"/>
                <a:gd name="connsiteX1" fmla="*/ 739322 w 1377719"/>
                <a:gd name="connsiteY1" fmla="*/ 20901 h 1377720"/>
                <a:gd name="connsiteX2" fmla="*/ 1356818 w 1377719"/>
                <a:gd name="connsiteY2" fmla="*/ 638398 h 1377720"/>
                <a:gd name="connsiteX3" fmla="*/ 1356818 w 1377719"/>
                <a:gd name="connsiteY3" fmla="*/ 739322 h 1377720"/>
                <a:gd name="connsiteX4" fmla="*/ 739322 w 1377719"/>
                <a:gd name="connsiteY4" fmla="*/ 1356819 h 1377720"/>
                <a:gd name="connsiteX5" fmla="*/ 638398 w 1377719"/>
                <a:gd name="connsiteY5" fmla="*/ 1356819 h 1377720"/>
                <a:gd name="connsiteX6" fmla="*/ 20901 w 1377719"/>
                <a:gd name="connsiteY6" fmla="*/ 739322 h 1377720"/>
                <a:gd name="connsiteX7" fmla="*/ 20901 w 1377719"/>
                <a:gd name="connsiteY7" fmla="*/ 638398 h 1377720"/>
                <a:gd name="connsiteX8" fmla="*/ 638398 w 1377719"/>
                <a:gd name="connsiteY8" fmla="*/ 20901 h 1377720"/>
                <a:gd name="connsiteX9" fmla="*/ 688860 w 1377719"/>
                <a:gd name="connsiteY9" fmla="*/ 0 h 137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719" h="1377720">
                  <a:moveTo>
                    <a:pt x="688860" y="0"/>
                  </a:moveTo>
                  <a:cubicBezTo>
                    <a:pt x="707124" y="0"/>
                    <a:pt x="725387" y="6967"/>
                    <a:pt x="739322" y="20901"/>
                  </a:cubicBezTo>
                  <a:lnTo>
                    <a:pt x="1356818" y="638398"/>
                  </a:lnTo>
                  <a:cubicBezTo>
                    <a:pt x="1384687" y="666267"/>
                    <a:pt x="1384687" y="711453"/>
                    <a:pt x="1356818" y="739322"/>
                  </a:cubicBezTo>
                  <a:lnTo>
                    <a:pt x="739322" y="1356819"/>
                  </a:lnTo>
                  <a:cubicBezTo>
                    <a:pt x="711453" y="1384688"/>
                    <a:pt x="666267" y="1384688"/>
                    <a:pt x="638398" y="1356819"/>
                  </a:cubicBezTo>
                  <a:lnTo>
                    <a:pt x="20901" y="739322"/>
                  </a:lnTo>
                  <a:cubicBezTo>
                    <a:pt x="-6968" y="711453"/>
                    <a:pt x="-6968" y="666267"/>
                    <a:pt x="20901" y="638398"/>
                  </a:cubicBezTo>
                  <a:lnTo>
                    <a:pt x="638398" y="20901"/>
                  </a:lnTo>
                  <a:cubicBezTo>
                    <a:pt x="652332" y="6967"/>
                    <a:pt x="670596" y="0"/>
                    <a:pt x="68886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Source Sans Pro" charset="0"/>
                </a:rPr>
                <a:t>02</a:t>
              </a: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7303975" y="1589916"/>
            <a:ext cx="3726842" cy="1988323"/>
            <a:chOff x="1895707" y="1831751"/>
            <a:chExt cx="3388038" cy="1807566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 rot="2700000">
              <a:off x="3687304" y="2325363"/>
              <a:ext cx="1601357" cy="614134"/>
            </a:xfrm>
            <a:prstGeom prst="roundRect">
              <a:avLst>
                <a:gd name="adj" fmla="val 7044"/>
              </a:avLst>
            </a:pr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91440" rtlCol="0" anchor="t"/>
            <a:lstStyle/>
            <a:p>
              <a:pPr algn="ctr"/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Sans Pro" charset="0"/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 rot="18900000">
              <a:off x="3682388" y="3025183"/>
              <a:ext cx="1601357" cy="614134"/>
            </a:xfrm>
            <a:prstGeom prst="roundRect">
              <a:avLst>
                <a:gd name="adj" fmla="val 7044"/>
              </a:avLst>
            </a:pr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91440" rtlCol="0" anchor="t"/>
            <a:lstStyle/>
            <a:p>
              <a:pPr algn="ctr"/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Sans Pro" charset="0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1895707" y="2684256"/>
              <a:ext cx="2928405" cy="614134"/>
            </a:xfrm>
            <a:prstGeom prst="roundRect">
              <a:avLst>
                <a:gd name="adj" fmla="val 7044"/>
              </a:avLst>
            </a:pr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91440" rtlCol="0" anchor="ctr"/>
            <a:lstStyle/>
            <a:p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Sans Pro" charset="0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4483067" y="2632430"/>
              <a:ext cx="706987" cy="706988"/>
            </a:xfrm>
            <a:custGeom>
              <a:avLst/>
              <a:gdLst>
                <a:gd name="connsiteX0" fmla="*/ 1621876 w 4116165"/>
                <a:gd name="connsiteY0" fmla="*/ 814807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1621876 w 4116165"/>
                <a:gd name="connsiteY8" fmla="*/ 814807 h 3497531"/>
                <a:gd name="connsiteX9" fmla="*/ 688860 w 4116165"/>
                <a:gd name="connsiteY9" fmla="*/ 0 h 3497531"/>
                <a:gd name="connsiteX10" fmla="*/ 739322 w 4116165"/>
                <a:gd name="connsiteY10" fmla="*/ 20901 h 3497531"/>
                <a:gd name="connsiteX11" fmla="*/ 1356818 w 4116165"/>
                <a:gd name="connsiteY11" fmla="*/ 638398 h 3497531"/>
                <a:gd name="connsiteX12" fmla="*/ 1356818 w 4116165"/>
                <a:gd name="connsiteY12" fmla="*/ 739322 h 3497531"/>
                <a:gd name="connsiteX13" fmla="*/ 739322 w 4116165"/>
                <a:gd name="connsiteY13" fmla="*/ 1356819 h 3497531"/>
                <a:gd name="connsiteX14" fmla="*/ 638398 w 4116165"/>
                <a:gd name="connsiteY14" fmla="*/ 1356819 h 3497531"/>
                <a:gd name="connsiteX15" fmla="*/ 20901 w 4116165"/>
                <a:gd name="connsiteY15" fmla="*/ 739322 h 3497531"/>
                <a:gd name="connsiteX16" fmla="*/ 20901 w 4116165"/>
                <a:gd name="connsiteY16" fmla="*/ 638398 h 3497531"/>
                <a:gd name="connsiteX17" fmla="*/ 638398 w 4116165"/>
                <a:gd name="connsiteY17" fmla="*/ 20901 h 3497531"/>
                <a:gd name="connsiteX18" fmla="*/ 688860 w 4116165"/>
                <a:gd name="connsiteY18" fmla="*/ 0 h 3497531"/>
                <a:gd name="connsiteX0" fmla="*/ 1433441 w 4116165"/>
                <a:gd name="connsiteY0" fmla="*/ 1003242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1433441 w 4116165"/>
                <a:gd name="connsiteY7" fmla="*/ 1003242 h 3497531"/>
                <a:gd name="connsiteX8" fmla="*/ 688860 w 4116165"/>
                <a:gd name="connsiteY8" fmla="*/ 0 h 3497531"/>
                <a:gd name="connsiteX9" fmla="*/ 739322 w 4116165"/>
                <a:gd name="connsiteY9" fmla="*/ 20901 h 3497531"/>
                <a:gd name="connsiteX10" fmla="*/ 1356818 w 4116165"/>
                <a:gd name="connsiteY10" fmla="*/ 638398 h 3497531"/>
                <a:gd name="connsiteX11" fmla="*/ 1356818 w 4116165"/>
                <a:gd name="connsiteY11" fmla="*/ 739322 h 3497531"/>
                <a:gd name="connsiteX12" fmla="*/ 739322 w 4116165"/>
                <a:gd name="connsiteY12" fmla="*/ 1356819 h 3497531"/>
                <a:gd name="connsiteX13" fmla="*/ 638398 w 4116165"/>
                <a:gd name="connsiteY13" fmla="*/ 1356819 h 3497531"/>
                <a:gd name="connsiteX14" fmla="*/ 20901 w 4116165"/>
                <a:gd name="connsiteY14" fmla="*/ 739322 h 3497531"/>
                <a:gd name="connsiteX15" fmla="*/ 20901 w 4116165"/>
                <a:gd name="connsiteY15" fmla="*/ 638398 h 3497531"/>
                <a:gd name="connsiteX16" fmla="*/ 638398 w 4116165"/>
                <a:gd name="connsiteY16" fmla="*/ 20901 h 3497531"/>
                <a:gd name="connsiteX17" fmla="*/ 688860 w 4116165"/>
                <a:gd name="connsiteY17" fmla="*/ 0 h 3497531"/>
                <a:gd name="connsiteX0" fmla="*/ 1433441 w 4116165"/>
                <a:gd name="connsiteY0" fmla="*/ 3309096 h 3497531"/>
                <a:gd name="connsiteX1" fmla="*/ 3927730 w 4116165"/>
                <a:gd name="connsiteY1" fmla="*/ 814807 h 3497531"/>
                <a:gd name="connsiteX2" fmla="*/ 4116165 w 4116165"/>
                <a:gd name="connsiteY2" fmla="*/ 1003242 h 3497531"/>
                <a:gd name="connsiteX3" fmla="*/ 4116165 w 4116165"/>
                <a:gd name="connsiteY3" fmla="*/ 3309096 h 3497531"/>
                <a:gd name="connsiteX4" fmla="*/ 3927730 w 4116165"/>
                <a:gd name="connsiteY4" fmla="*/ 3497531 h 3497531"/>
                <a:gd name="connsiteX5" fmla="*/ 1621876 w 4116165"/>
                <a:gd name="connsiteY5" fmla="*/ 3497531 h 3497531"/>
                <a:gd name="connsiteX6" fmla="*/ 1433441 w 4116165"/>
                <a:gd name="connsiteY6" fmla="*/ 3309096 h 3497531"/>
                <a:gd name="connsiteX7" fmla="*/ 688860 w 4116165"/>
                <a:gd name="connsiteY7" fmla="*/ 0 h 3497531"/>
                <a:gd name="connsiteX8" fmla="*/ 739322 w 4116165"/>
                <a:gd name="connsiteY8" fmla="*/ 20901 h 3497531"/>
                <a:gd name="connsiteX9" fmla="*/ 1356818 w 4116165"/>
                <a:gd name="connsiteY9" fmla="*/ 638398 h 3497531"/>
                <a:gd name="connsiteX10" fmla="*/ 1356818 w 4116165"/>
                <a:gd name="connsiteY10" fmla="*/ 739322 h 3497531"/>
                <a:gd name="connsiteX11" fmla="*/ 739322 w 4116165"/>
                <a:gd name="connsiteY11" fmla="*/ 1356819 h 3497531"/>
                <a:gd name="connsiteX12" fmla="*/ 638398 w 4116165"/>
                <a:gd name="connsiteY12" fmla="*/ 1356819 h 3497531"/>
                <a:gd name="connsiteX13" fmla="*/ 20901 w 4116165"/>
                <a:gd name="connsiteY13" fmla="*/ 739322 h 3497531"/>
                <a:gd name="connsiteX14" fmla="*/ 20901 w 4116165"/>
                <a:gd name="connsiteY14" fmla="*/ 638398 h 3497531"/>
                <a:gd name="connsiteX15" fmla="*/ 638398 w 4116165"/>
                <a:gd name="connsiteY15" fmla="*/ 20901 h 3497531"/>
                <a:gd name="connsiteX16" fmla="*/ 688860 w 4116165"/>
                <a:gd name="connsiteY16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1003242 h 3497531"/>
                <a:gd name="connsiteX2" fmla="*/ 4116165 w 4116165"/>
                <a:gd name="connsiteY2" fmla="*/ 3309096 h 3497531"/>
                <a:gd name="connsiteX3" fmla="*/ 3927730 w 4116165"/>
                <a:gd name="connsiteY3" fmla="*/ 3497531 h 3497531"/>
                <a:gd name="connsiteX4" fmla="*/ 1621876 w 4116165"/>
                <a:gd name="connsiteY4" fmla="*/ 3497531 h 3497531"/>
                <a:gd name="connsiteX5" fmla="*/ 1433441 w 4116165"/>
                <a:gd name="connsiteY5" fmla="*/ 3309096 h 3497531"/>
                <a:gd name="connsiteX6" fmla="*/ 688860 w 4116165"/>
                <a:gd name="connsiteY6" fmla="*/ 0 h 3497531"/>
                <a:gd name="connsiteX7" fmla="*/ 739322 w 4116165"/>
                <a:gd name="connsiteY7" fmla="*/ 20901 h 3497531"/>
                <a:gd name="connsiteX8" fmla="*/ 1356818 w 4116165"/>
                <a:gd name="connsiteY8" fmla="*/ 638398 h 3497531"/>
                <a:gd name="connsiteX9" fmla="*/ 1356818 w 4116165"/>
                <a:gd name="connsiteY9" fmla="*/ 739322 h 3497531"/>
                <a:gd name="connsiteX10" fmla="*/ 739322 w 4116165"/>
                <a:gd name="connsiteY10" fmla="*/ 1356819 h 3497531"/>
                <a:gd name="connsiteX11" fmla="*/ 638398 w 4116165"/>
                <a:gd name="connsiteY11" fmla="*/ 1356819 h 3497531"/>
                <a:gd name="connsiteX12" fmla="*/ 20901 w 4116165"/>
                <a:gd name="connsiteY12" fmla="*/ 739322 h 3497531"/>
                <a:gd name="connsiteX13" fmla="*/ 20901 w 4116165"/>
                <a:gd name="connsiteY13" fmla="*/ 638398 h 3497531"/>
                <a:gd name="connsiteX14" fmla="*/ 638398 w 4116165"/>
                <a:gd name="connsiteY14" fmla="*/ 20901 h 3497531"/>
                <a:gd name="connsiteX15" fmla="*/ 688860 w 4116165"/>
                <a:gd name="connsiteY15" fmla="*/ 0 h 3497531"/>
                <a:gd name="connsiteX0" fmla="*/ 1433441 w 4116165"/>
                <a:gd name="connsiteY0" fmla="*/ 3309096 h 3497531"/>
                <a:gd name="connsiteX1" fmla="*/ 4116165 w 4116165"/>
                <a:gd name="connsiteY1" fmla="*/ 3309096 h 3497531"/>
                <a:gd name="connsiteX2" fmla="*/ 3927730 w 4116165"/>
                <a:gd name="connsiteY2" fmla="*/ 3497531 h 3497531"/>
                <a:gd name="connsiteX3" fmla="*/ 1621876 w 4116165"/>
                <a:gd name="connsiteY3" fmla="*/ 3497531 h 3497531"/>
                <a:gd name="connsiteX4" fmla="*/ 1433441 w 4116165"/>
                <a:gd name="connsiteY4" fmla="*/ 3309096 h 3497531"/>
                <a:gd name="connsiteX5" fmla="*/ 688860 w 4116165"/>
                <a:gd name="connsiteY5" fmla="*/ 0 h 3497531"/>
                <a:gd name="connsiteX6" fmla="*/ 739322 w 4116165"/>
                <a:gd name="connsiteY6" fmla="*/ 20901 h 3497531"/>
                <a:gd name="connsiteX7" fmla="*/ 1356818 w 4116165"/>
                <a:gd name="connsiteY7" fmla="*/ 638398 h 3497531"/>
                <a:gd name="connsiteX8" fmla="*/ 1356818 w 4116165"/>
                <a:gd name="connsiteY8" fmla="*/ 739322 h 3497531"/>
                <a:gd name="connsiteX9" fmla="*/ 739322 w 4116165"/>
                <a:gd name="connsiteY9" fmla="*/ 1356819 h 3497531"/>
                <a:gd name="connsiteX10" fmla="*/ 638398 w 4116165"/>
                <a:gd name="connsiteY10" fmla="*/ 1356819 h 3497531"/>
                <a:gd name="connsiteX11" fmla="*/ 20901 w 4116165"/>
                <a:gd name="connsiteY11" fmla="*/ 739322 h 3497531"/>
                <a:gd name="connsiteX12" fmla="*/ 20901 w 4116165"/>
                <a:gd name="connsiteY12" fmla="*/ 638398 h 3497531"/>
                <a:gd name="connsiteX13" fmla="*/ 638398 w 4116165"/>
                <a:gd name="connsiteY13" fmla="*/ 20901 h 3497531"/>
                <a:gd name="connsiteX14" fmla="*/ 688860 w 4116165"/>
                <a:gd name="connsiteY14" fmla="*/ 0 h 3497531"/>
                <a:gd name="connsiteX0" fmla="*/ 1433441 w 3927730"/>
                <a:gd name="connsiteY0" fmla="*/ 3309096 h 3497531"/>
                <a:gd name="connsiteX1" fmla="*/ 3927730 w 3927730"/>
                <a:gd name="connsiteY1" fmla="*/ 3497531 h 3497531"/>
                <a:gd name="connsiteX2" fmla="*/ 1621876 w 3927730"/>
                <a:gd name="connsiteY2" fmla="*/ 3497531 h 3497531"/>
                <a:gd name="connsiteX3" fmla="*/ 1433441 w 3927730"/>
                <a:gd name="connsiteY3" fmla="*/ 3309096 h 3497531"/>
                <a:gd name="connsiteX4" fmla="*/ 688860 w 3927730"/>
                <a:gd name="connsiteY4" fmla="*/ 0 h 3497531"/>
                <a:gd name="connsiteX5" fmla="*/ 739322 w 3927730"/>
                <a:gd name="connsiteY5" fmla="*/ 20901 h 3497531"/>
                <a:gd name="connsiteX6" fmla="*/ 1356818 w 3927730"/>
                <a:gd name="connsiteY6" fmla="*/ 638398 h 3497531"/>
                <a:gd name="connsiteX7" fmla="*/ 1356818 w 3927730"/>
                <a:gd name="connsiteY7" fmla="*/ 739322 h 3497531"/>
                <a:gd name="connsiteX8" fmla="*/ 739322 w 3927730"/>
                <a:gd name="connsiteY8" fmla="*/ 1356819 h 3497531"/>
                <a:gd name="connsiteX9" fmla="*/ 638398 w 3927730"/>
                <a:gd name="connsiteY9" fmla="*/ 1356819 h 3497531"/>
                <a:gd name="connsiteX10" fmla="*/ 20901 w 3927730"/>
                <a:gd name="connsiteY10" fmla="*/ 739322 h 3497531"/>
                <a:gd name="connsiteX11" fmla="*/ 20901 w 3927730"/>
                <a:gd name="connsiteY11" fmla="*/ 638398 h 3497531"/>
                <a:gd name="connsiteX12" fmla="*/ 638398 w 3927730"/>
                <a:gd name="connsiteY12" fmla="*/ 20901 h 3497531"/>
                <a:gd name="connsiteX13" fmla="*/ 688860 w 3927730"/>
                <a:gd name="connsiteY13" fmla="*/ 0 h 3497531"/>
                <a:gd name="connsiteX0" fmla="*/ 1433441 w 1621876"/>
                <a:gd name="connsiteY0" fmla="*/ 3309096 h 3497531"/>
                <a:gd name="connsiteX1" fmla="*/ 1621876 w 1621876"/>
                <a:gd name="connsiteY1" fmla="*/ 3497531 h 3497531"/>
                <a:gd name="connsiteX2" fmla="*/ 1433441 w 1621876"/>
                <a:gd name="connsiteY2" fmla="*/ 3309096 h 3497531"/>
                <a:gd name="connsiteX3" fmla="*/ 688860 w 1621876"/>
                <a:gd name="connsiteY3" fmla="*/ 0 h 3497531"/>
                <a:gd name="connsiteX4" fmla="*/ 739322 w 1621876"/>
                <a:gd name="connsiteY4" fmla="*/ 20901 h 3497531"/>
                <a:gd name="connsiteX5" fmla="*/ 1356818 w 1621876"/>
                <a:gd name="connsiteY5" fmla="*/ 638398 h 3497531"/>
                <a:gd name="connsiteX6" fmla="*/ 1356818 w 1621876"/>
                <a:gd name="connsiteY6" fmla="*/ 739322 h 3497531"/>
                <a:gd name="connsiteX7" fmla="*/ 739322 w 1621876"/>
                <a:gd name="connsiteY7" fmla="*/ 1356819 h 3497531"/>
                <a:gd name="connsiteX8" fmla="*/ 638398 w 1621876"/>
                <a:gd name="connsiteY8" fmla="*/ 1356819 h 3497531"/>
                <a:gd name="connsiteX9" fmla="*/ 20901 w 1621876"/>
                <a:gd name="connsiteY9" fmla="*/ 739322 h 3497531"/>
                <a:gd name="connsiteX10" fmla="*/ 20901 w 1621876"/>
                <a:gd name="connsiteY10" fmla="*/ 638398 h 3497531"/>
                <a:gd name="connsiteX11" fmla="*/ 638398 w 1621876"/>
                <a:gd name="connsiteY11" fmla="*/ 20901 h 3497531"/>
                <a:gd name="connsiteX12" fmla="*/ 688860 w 1621876"/>
                <a:gd name="connsiteY12" fmla="*/ 0 h 3497531"/>
                <a:gd name="connsiteX0" fmla="*/ 688860 w 1377719"/>
                <a:gd name="connsiteY0" fmla="*/ 0 h 1377720"/>
                <a:gd name="connsiteX1" fmla="*/ 739322 w 1377719"/>
                <a:gd name="connsiteY1" fmla="*/ 20901 h 1377720"/>
                <a:gd name="connsiteX2" fmla="*/ 1356818 w 1377719"/>
                <a:gd name="connsiteY2" fmla="*/ 638398 h 1377720"/>
                <a:gd name="connsiteX3" fmla="*/ 1356818 w 1377719"/>
                <a:gd name="connsiteY3" fmla="*/ 739322 h 1377720"/>
                <a:gd name="connsiteX4" fmla="*/ 739322 w 1377719"/>
                <a:gd name="connsiteY4" fmla="*/ 1356819 h 1377720"/>
                <a:gd name="connsiteX5" fmla="*/ 638398 w 1377719"/>
                <a:gd name="connsiteY5" fmla="*/ 1356819 h 1377720"/>
                <a:gd name="connsiteX6" fmla="*/ 20901 w 1377719"/>
                <a:gd name="connsiteY6" fmla="*/ 739322 h 1377720"/>
                <a:gd name="connsiteX7" fmla="*/ 20901 w 1377719"/>
                <a:gd name="connsiteY7" fmla="*/ 638398 h 1377720"/>
                <a:gd name="connsiteX8" fmla="*/ 638398 w 1377719"/>
                <a:gd name="connsiteY8" fmla="*/ 20901 h 1377720"/>
                <a:gd name="connsiteX9" fmla="*/ 688860 w 1377719"/>
                <a:gd name="connsiteY9" fmla="*/ 0 h 137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719" h="1377720">
                  <a:moveTo>
                    <a:pt x="688860" y="0"/>
                  </a:moveTo>
                  <a:cubicBezTo>
                    <a:pt x="707124" y="0"/>
                    <a:pt x="725387" y="6967"/>
                    <a:pt x="739322" y="20901"/>
                  </a:cubicBezTo>
                  <a:lnTo>
                    <a:pt x="1356818" y="638398"/>
                  </a:lnTo>
                  <a:cubicBezTo>
                    <a:pt x="1384687" y="666267"/>
                    <a:pt x="1384687" y="711453"/>
                    <a:pt x="1356818" y="739322"/>
                  </a:cubicBezTo>
                  <a:lnTo>
                    <a:pt x="739322" y="1356819"/>
                  </a:lnTo>
                  <a:cubicBezTo>
                    <a:pt x="711453" y="1384688"/>
                    <a:pt x="666267" y="1384688"/>
                    <a:pt x="638398" y="1356819"/>
                  </a:cubicBezTo>
                  <a:lnTo>
                    <a:pt x="20901" y="739322"/>
                  </a:lnTo>
                  <a:cubicBezTo>
                    <a:pt x="-6968" y="711453"/>
                    <a:pt x="-6968" y="666267"/>
                    <a:pt x="20901" y="638398"/>
                  </a:cubicBezTo>
                  <a:lnTo>
                    <a:pt x="638398" y="20901"/>
                  </a:lnTo>
                  <a:cubicBezTo>
                    <a:pt x="652332" y="6967"/>
                    <a:pt x="670596" y="0"/>
                    <a:pt x="68886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Source Sans Pro" charset="0"/>
                </a:rPr>
                <a:t>03</a:t>
              </a:r>
            </a:p>
          </p:txBody>
        </p:sp>
      </p:grpSp>
      <p:sp>
        <p:nvSpPr>
          <p:cNvPr id="21" name="出自【趣你的PPT】(微信:qunideppt)：最优质的PPT资源库"/>
          <p:cNvSpPr/>
          <p:nvPr/>
        </p:nvSpPr>
        <p:spPr>
          <a:xfrm>
            <a:off x="848833" y="3978463"/>
            <a:ext cx="696934" cy="696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linea-basic-10" charset="0"/>
                <a:ea typeface="linea-basic-10" charset="0"/>
                <a:cs typeface="linea-basic-10" charset="0"/>
              </a:rPr>
              <a:t>T</a:t>
            </a:r>
            <a:endParaRPr lang="en-US" sz="2800" b="1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3436192" y="4987909"/>
            <a:ext cx="696934" cy="6969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linea-basic-10" charset="0"/>
                <a:ea typeface="linea-basic-10" charset="0"/>
                <a:cs typeface="linea-basic-10" charset="0"/>
              </a:rPr>
              <a:t>w</a:t>
            </a:r>
            <a:endParaRPr lang="en-US" sz="2800" b="1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7303975" y="4003305"/>
            <a:ext cx="696934" cy="6969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linea-basic-10" charset="0"/>
                <a:ea typeface="linea-basic-10" charset="0"/>
                <a:cs typeface="linea-basic-10" charset="0"/>
              </a:rPr>
              <a:t>+</a:t>
            </a:r>
            <a:endParaRPr lang="en-US" sz="2800" b="1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965290" y="2246126"/>
            <a:ext cx="1372819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3692826" y="3407379"/>
            <a:ext cx="1372819" cy="4725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541779" y="2623223"/>
            <a:ext cx="1372819" cy="4725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1666304" y="3978463"/>
            <a:ext cx="2110935" cy="765199"/>
            <a:chOff x="762113" y="4680836"/>
            <a:chExt cx="2110935" cy="765199"/>
          </a:xfrm>
        </p:grpSpPr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762113" y="4680836"/>
              <a:ext cx="1295287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762114" y="5002837"/>
              <a:ext cx="2110934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4259256" y="4953776"/>
            <a:ext cx="2057655" cy="765199"/>
            <a:chOff x="762113" y="4680836"/>
            <a:chExt cx="2057655" cy="765199"/>
          </a:xfrm>
        </p:grpSpPr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762113" y="4680836"/>
              <a:ext cx="1295287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762114" y="5002837"/>
              <a:ext cx="2057654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8191222" y="4003305"/>
            <a:ext cx="2060125" cy="765199"/>
            <a:chOff x="762113" y="4680836"/>
            <a:chExt cx="2060125" cy="765199"/>
          </a:xfrm>
        </p:grpSpPr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762113" y="4680836"/>
              <a:ext cx="1295287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762113" y="5002837"/>
              <a:ext cx="2060125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4432109" y="254000"/>
            <a:ext cx="3327783" cy="584775"/>
            <a:chOff x="421449" y="355600"/>
            <a:chExt cx="3327783" cy="584775"/>
          </a:xfrm>
        </p:grpSpPr>
        <p:sp>
          <p:nvSpPr>
            <p:cNvPr id="41" name="出自【趣你的PPT】(微信:qunideppt)：最优质的PPT资源库"/>
            <p:cNvSpPr txBox="1"/>
            <p:nvPr/>
          </p:nvSpPr>
          <p:spPr>
            <a:xfrm>
              <a:off x="421449" y="355600"/>
              <a:ext cx="3327783" cy="58477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选题背景与意义</a:t>
              </a:r>
            </a:p>
          </p:txBody>
        </p:sp>
        <p:cxnSp>
          <p:nvCxnSpPr>
            <p:cNvPr id="42" name="出自【趣你的PPT】(微信:qunideppt)：最优质的PPT资源库"/>
            <p:cNvCxnSpPr/>
            <p:nvPr/>
          </p:nvCxnSpPr>
          <p:spPr>
            <a:xfrm>
              <a:off x="675640" y="940375"/>
              <a:ext cx="2799080" cy="0"/>
            </a:xfrm>
            <a:prstGeom prst="line">
              <a:avLst/>
            </a:prstGeom>
            <a:ln>
              <a:solidFill>
                <a:srgbClr val="5C622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299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出自【趣你的PPT】(微信:qunideppt)：最优质的PPT资源库"/>
          <p:cNvSpPr/>
          <p:nvPr/>
        </p:nvSpPr>
        <p:spPr>
          <a:xfrm>
            <a:off x="8057397" y="1937104"/>
            <a:ext cx="2952019" cy="917086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8057397" y="3012086"/>
            <a:ext cx="2952019" cy="917086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8057397" y="4087068"/>
            <a:ext cx="2952019" cy="917086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出自【趣你的PPT】(微信:qunideppt)：最优质的PPT资源库"/>
          <p:cNvSpPr/>
          <p:nvPr/>
        </p:nvSpPr>
        <p:spPr>
          <a:xfrm>
            <a:off x="8057397" y="5162050"/>
            <a:ext cx="2952019" cy="917086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出自【趣你的PPT】(微信:qunideppt)：最优质的PPT资源库"/>
          <p:cNvGrpSpPr/>
          <p:nvPr/>
        </p:nvGrpSpPr>
        <p:grpSpPr>
          <a:xfrm flipH="1">
            <a:off x="4019227" y="2296910"/>
            <a:ext cx="3557514" cy="3562568"/>
            <a:chOff x="6361114" y="1190625"/>
            <a:chExt cx="4470400" cy="4476750"/>
          </a:xfrm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61114" y="1190625"/>
              <a:ext cx="4470400" cy="4476750"/>
            </a:xfrm>
            <a:custGeom>
              <a:avLst/>
              <a:gdLst>
                <a:gd name="T0" fmla="*/ 397 w 397"/>
                <a:gd name="T1" fmla="*/ 199 h 397"/>
                <a:gd name="T2" fmla="*/ 199 w 397"/>
                <a:gd name="T3" fmla="*/ 397 h 397"/>
                <a:gd name="T4" fmla="*/ 0 w 397"/>
                <a:gd name="T5" fmla="*/ 199 h 397"/>
                <a:gd name="T6" fmla="*/ 200 w 397"/>
                <a:gd name="T7" fmla="*/ 0 h 397"/>
                <a:gd name="T8" fmla="*/ 397 w 397"/>
                <a:gd name="T9" fmla="*/ 199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7" h="397">
                  <a:moveTo>
                    <a:pt x="397" y="199"/>
                  </a:moveTo>
                  <a:cubicBezTo>
                    <a:pt x="397" y="308"/>
                    <a:pt x="308" y="397"/>
                    <a:pt x="199" y="397"/>
                  </a:cubicBezTo>
                  <a:cubicBezTo>
                    <a:pt x="89" y="397"/>
                    <a:pt x="0" y="308"/>
                    <a:pt x="0" y="199"/>
                  </a:cubicBezTo>
                  <a:cubicBezTo>
                    <a:pt x="0" y="89"/>
                    <a:pt x="90" y="0"/>
                    <a:pt x="200" y="0"/>
                  </a:cubicBezTo>
                  <a:cubicBezTo>
                    <a:pt x="309" y="0"/>
                    <a:pt x="397" y="89"/>
                    <a:pt x="397" y="199"/>
                  </a:cubicBezTo>
                  <a:close/>
                </a:path>
              </a:pathLst>
            </a:custGeom>
            <a:gradFill flip="none" rotWithShape="1">
              <a:gsLst>
                <a:gs pos="31000">
                  <a:schemeClr val="bg1">
                    <a:lumMod val="85000"/>
                  </a:schemeClr>
                </a:gs>
                <a:gs pos="82000">
                  <a:schemeClr val="bg1">
                    <a:lumMod val="6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outerShdw blurRad="381000" dist="254000" dir="5400000" algn="t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F UI Display Thin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64326" y="1190625"/>
              <a:ext cx="1949450" cy="2492376"/>
            </a:xfrm>
            <a:custGeom>
              <a:avLst/>
              <a:gdLst>
                <a:gd name="T0" fmla="*/ 0 w 173"/>
                <a:gd name="T1" fmla="*/ 221 h 221"/>
                <a:gd name="T2" fmla="*/ 173 w 173"/>
                <a:gd name="T3" fmla="*/ 0 h 221"/>
                <a:gd name="T4" fmla="*/ 173 w 173"/>
                <a:gd name="T5" fmla="*/ 195 h 221"/>
                <a:gd name="T6" fmla="*/ 0 w 173"/>
                <a:gd name="T7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221">
                  <a:moveTo>
                    <a:pt x="0" y="221"/>
                  </a:moveTo>
                  <a:cubicBezTo>
                    <a:pt x="0" y="111"/>
                    <a:pt x="82" y="0"/>
                    <a:pt x="173" y="0"/>
                  </a:cubicBezTo>
                  <a:cubicBezTo>
                    <a:pt x="173" y="195"/>
                    <a:pt x="173" y="195"/>
                    <a:pt x="173" y="195"/>
                  </a:cubicBezTo>
                  <a:lnTo>
                    <a:pt x="0" y="22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F UI Display Thin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15176" y="1674813"/>
              <a:ext cx="1498600" cy="1939925"/>
            </a:xfrm>
            <a:custGeom>
              <a:avLst/>
              <a:gdLst>
                <a:gd name="T0" fmla="*/ 0 w 133"/>
                <a:gd name="T1" fmla="*/ 172 h 172"/>
                <a:gd name="T2" fmla="*/ 133 w 133"/>
                <a:gd name="T3" fmla="*/ 0 h 172"/>
                <a:gd name="T4" fmla="*/ 133 w 133"/>
                <a:gd name="T5" fmla="*/ 152 h 172"/>
                <a:gd name="T6" fmla="*/ 0 w 133"/>
                <a:gd name="T7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72">
                  <a:moveTo>
                    <a:pt x="0" y="172"/>
                  </a:moveTo>
                  <a:cubicBezTo>
                    <a:pt x="0" y="87"/>
                    <a:pt x="63" y="0"/>
                    <a:pt x="133" y="0"/>
                  </a:cubicBezTo>
                  <a:cubicBezTo>
                    <a:pt x="133" y="152"/>
                    <a:pt x="133" y="152"/>
                    <a:pt x="133" y="152"/>
                  </a:cubicBezTo>
                  <a:lnTo>
                    <a:pt x="0" y="1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F UI Display Thin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66026" y="2171700"/>
              <a:ext cx="1047750" cy="1376363"/>
            </a:xfrm>
            <a:custGeom>
              <a:avLst/>
              <a:gdLst>
                <a:gd name="T0" fmla="*/ 0 w 93"/>
                <a:gd name="T1" fmla="*/ 122 h 122"/>
                <a:gd name="T2" fmla="*/ 93 w 93"/>
                <a:gd name="T3" fmla="*/ 0 h 122"/>
                <a:gd name="T4" fmla="*/ 93 w 93"/>
                <a:gd name="T5" fmla="*/ 108 h 122"/>
                <a:gd name="T6" fmla="*/ 0 w 93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22">
                  <a:moveTo>
                    <a:pt x="0" y="122"/>
                  </a:moveTo>
                  <a:cubicBezTo>
                    <a:pt x="0" y="61"/>
                    <a:pt x="44" y="0"/>
                    <a:pt x="93" y="0"/>
                  </a:cubicBezTo>
                  <a:cubicBezTo>
                    <a:pt x="93" y="108"/>
                    <a:pt x="93" y="108"/>
                    <a:pt x="93" y="108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F UI Display Thin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16876" y="2655888"/>
              <a:ext cx="596900" cy="823913"/>
            </a:xfrm>
            <a:custGeom>
              <a:avLst/>
              <a:gdLst>
                <a:gd name="T0" fmla="*/ 0 w 53"/>
                <a:gd name="T1" fmla="*/ 73 h 73"/>
                <a:gd name="T2" fmla="*/ 53 w 53"/>
                <a:gd name="T3" fmla="*/ 0 h 73"/>
                <a:gd name="T4" fmla="*/ 53 w 53"/>
                <a:gd name="T5" fmla="*/ 65 h 73"/>
                <a:gd name="T6" fmla="*/ 0 w 53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73">
                  <a:moveTo>
                    <a:pt x="0" y="73"/>
                  </a:moveTo>
                  <a:cubicBezTo>
                    <a:pt x="0" y="37"/>
                    <a:pt x="25" y="0"/>
                    <a:pt x="53" y="0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0" y="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F UI Display Thin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64326" y="3389313"/>
              <a:ext cx="3379788" cy="496888"/>
            </a:xfrm>
            <a:custGeom>
              <a:avLst/>
              <a:gdLst>
                <a:gd name="T0" fmla="*/ 0 w 300"/>
                <a:gd name="T1" fmla="*/ 26 h 44"/>
                <a:gd name="T2" fmla="*/ 172 w 300"/>
                <a:gd name="T3" fmla="*/ 44 h 44"/>
                <a:gd name="T4" fmla="*/ 300 w 300"/>
                <a:gd name="T5" fmla="*/ 35 h 44"/>
                <a:gd name="T6" fmla="*/ 173 w 300"/>
                <a:gd name="T7" fmla="*/ 0 h 44"/>
                <a:gd name="T8" fmla="*/ 0 w 300"/>
                <a:gd name="T9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4">
                  <a:moveTo>
                    <a:pt x="0" y="26"/>
                  </a:moveTo>
                  <a:cubicBezTo>
                    <a:pt x="34" y="37"/>
                    <a:pt x="98" y="44"/>
                    <a:pt x="172" y="44"/>
                  </a:cubicBezTo>
                  <a:cubicBezTo>
                    <a:pt x="221" y="44"/>
                    <a:pt x="266" y="41"/>
                    <a:pt x="300" y="35"/>
                  </a:cubicBezTo>
                  <a:cubicBezTo>
                    <a:pt x="173" y="0"/>
                    <a:pt x="173" y="0"/>
                    <a:pt x="173" y="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F UI Display Thin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15176" y="3389313"/>
              <a:ext cx="2601913" cy="384175"/>
            </a:xfrm>
            <a:custGeom>
              <a:avLst/>
              <a:gdLst>
                <a:gd name="T0" fmla="*/ 0 w 231"/>
                <a:gd name="T1" fmla="*/ 20 h 34"/>
                <a:gd name="T2" fmla="*/ 132 w 231"/>
                <a:gd name="T3" fmla="*/ 34 h 34"/>
                <a:gd name="T4" fmla="*/ 231 w 231"/>
                <a:gd name="T5" fmla="*/ 27 h 34"/>
                <a:gd name="T6" fmla="*/ 133 w 231"/>
                <a:gd name="T7" fmla="*/ 0 h 34"/>
                <a:gd name="T8" fmla="*/ 0 w 231"/>
                <a:gd name="T9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34">
                  <a:moveTo>
                    <a:pt x="0" y="20"/>
                  </a:moveTo>
                  <a:cubicBezTo>
                    <a:pt x="27" y="28"/>
                    <a:pt x="76" y="34"/>
                    <a:pt x="132" y="34"/>
                  </a:cubicBezTo>
                  <a:cubicBezTo>
                    <a:pt x="170" y="34"/>
                    <a:pt x="204" y="31"/>
                    <a:pt x="231" y="27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F UI Display Thin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66026" y="3389313"/>
              <a:ext cx="1812925" cy="260350"/>
            </a:xfrm>
            <a:custGeom>
              <a:avLst/>
              <a:gdLst>
                <a:gd name="T0" fmla="*/ 161 w 161"/>
                <a:gd name="T1" fmla="*/ 19 h 23"/>
                <a:gd name="T2" fmla="*/ 92 w 161"/>
                <a:gd name="T3" fmla="*/ 23 h 23"/>
                <a:gd name="T4" fmla="*/ 0 w 161"/>
                <a:gd name="T5" fmla="*/ 14 h 23"/>
                <a:gd name="T6" fmla="*/ 93 w 161"/>
                <a:gd name="T7" fmla="*/ 0 h 23"/>
                <a:gd name="T8" fmla="*/ 161 w 161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3">
                  <a:moveTo>
                    <a:pt x="161" y="19"/>
                  </a:moveTo>
                  <a:cubicBezTo>
                    <a:pt x="142" y="21"/>
                    <a:pt x="118" y="23"/>
                    <a:pt x="92" y="23"/>
                  </a:cubicBezTo>
                  <a:cubicBezTo>
                    <a:pt x="54" y="23"/>
                    <a:pt x="20" y="19"/>
                    <a:pt x="0" y="14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161" y="1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F UI Display Thin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16876" y="3389313"/>
              <a:ext cx="1023938" cy="146050"/>
            </a:xfrm>
            <a:custGeom>
              <a:avLst/>
              <a:gdLst>
                <a:gd name="T0" fmla="*/ 0 w 91"/>
                <a:gd name="T1" fmla="*/ 8 h 13"/>
                <a:gd name="T2" fmla="*/ 53 w 91"/>
                <a:gd name="T3" fmla="*/ 13 h 13"/>
                <a:gd name="T4" fmla="*/ 91 w 91"/>
                <a:gd name="T5" fmla="*/ 10 h 13"/>
                <a:gd name="T6" fmla="*/ 53 w 91"/>
                <a:gd name="T7" fmla="*/ 0 h 13"/>
                <a:gd name="T8" fmla="*/ 0 w 91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3">
                  <a:moveTo>
                    <a:pt x="0" y="8"/>
                  </a:moveTo>
                  <a:cubicBezTo>
                    <a:pt x="13" y="11"/>
                    <a:pt x="32" y="13"/>
                    <a:pt x="53" y="13"/>
                  </a:cubicBezTo>
                  <a:cubicBezTo>
                    <a:pt x="67" y="13"/>
                    <a:pt x="80" y="12"/>
                    <a:pt x="91" y="10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F UI Display Thin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13776" y="1190625"/>
              <a:ext cx="1430338" cy="2593975"/>
            </a:xfrm>
            <a:custGeom>
              <a:avLst/>
              <a:gdLst>
                <a:gd name="T0" fmla="*/ 0 w 127"/>
                <a:gd name="T1" fmla="*/ 0 h 230"/>
                <a:gd name="T2" fmla="*/ 127 w 127"/>
                <a:gd name="T3" fmla="*/ 230 h 230"/>
                <a:gd name="T4" fmla="*/ 0 w 127"/>
                <a:gd name="T5" fmla="*/ 195 h 230"/>
                <a:gd name="T6" fmla="*/ 0 w 127"/>
                <a:gd name="T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30">
                  <a:moveTo>
                    <a:pt x="0" y="0"/>
                  </a:moveTo>
                  <a:cubicBezTo>
                    <a:pt x="67" y="0"/>
                    <a:pt x="127" y="120"/>
                    <a:pt x="127" y="230"/>
                  </a:cubicBezTo>
                  <a:cubicBezTo>
                    <a:pt x="0" y="195"/>
                    <a:pt x="0" y="195"/>
                    <a:pt x="0" y="1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F UI Display Thin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13776" y="1674813"/>
              <a:ext cx="1103313" cy="2019300"/>
            </a:xfrm>
            <a:custGeom>
              <a:avLst/>
              <a:gdLst>
                <a:gd name="T0" fmla="*/ 0 w 98"/>
                <a:gd name="T1" fmla="*/ 0 h 179"/>
                <a:gd name="T2" fmla="*/ 98 w 98"/>
                <a:gd name="T3" fmla="*/ 179 h 179"/>
                <a:gd name="T4" fmla="*/ 0 w 98"/>
                <a:gd name="T5" fmla="*/ 152 h 179"/>
                <a:gd name="T6" fmla="*/ 0 w 98"/>
                <a:gd name="T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79">
                  <a:moveTo>
                    <a:pt x="0" y="0"/>
                  </a:moveTo>
                  <a:cubicBezTo>
                    <a:pt x="52" y="0"/>
                    <a:pt x="98" y="94"/>
                    <a:pt x="98" y="179"/>
                  </a:cubicBezTo>
                  <a:cubicBezTo>
                    <a:pt x="0" y="152"/>
                    <a:pt x="0" y="152"/>
                    <a:pt x="0" y="1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F UI Display Thin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13776" y="2171700"/>
              <a:ext cx="765175" cy="1431925"/>
            </a:xfrm>
            <a:custGeom>
              <a:avLst/>
              <a:gdLst>
                <a:gd name="T0" fmla="*/ 0 w 68"/>
                <a:gd name="T1" fmla="*/ 0 h 127"/>
                <a:gd name="T2" fmla="*/ 68 w 68"/>
                <a:gd name="T3" fmla="*/ 127 h 127"/>
                <a:gd name="T4" fmla="*/ 0 w 68"/>
                <a:gd name="T5" fmla="*/ 108 h 127"/>
                <a:gd name="T6" fmla="*/ 0 w 68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127">
                  <a:moveTo>
                    <a:pt x="0" y="0"/>
                  </a:moveTo>
                  <a:cubicBezTo>
                    <a:pt x="36" y="0"/>
                    <a:pt x="68" y="66"/>
                    <a:pt x="68" y="127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F UI Display Thin" charset="0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13776" y="2655888"/>
              <a:ext cx="427038" cy="846138"/>
            </a:xfrm>
            <a:custGeom>
              <a:avLst/>
              <a:gdLst>
                <a:gd name="T0" fmla="*/ 0 w 38"/>
                <a:gd name="T1" fmla="*/ 0 h 75"/>
                <a:gd name="T2" fmla="*/ 38 w 38"/>
                <a:gd name="T3" fmla="*/ 75 h 75"/>
                <a:gd name="T4" fmla="*/ 0 w 38"/>
                <a:gd name="T5" fmla="*/ 65 h 75"/>
                <a:gd name="T6" fmla="*/ 0 w 38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75">
                  <a:moveTo>
                    <a:pt x="0" y="0"/>
                  </a:moveTo>
                  <a:cubicBezTo>
                    <a:pt x="21" y="0"/>
                    <a:pt x="38" y="40"/>
                    <a:pt x="38" y="75"/>
                  </a:cubicBezTo>
                  <a:cubicBezTo>
                    <a:pt x="0" y="65"/>
                    <a:pt x="0" y="65"/>
                    <a:pt x="0" y="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F UI Display Thin" charset="0"/>
              </a:endParaRPr>
            </a:p>
          </p:txBody>
        </p:sp>
      </p:grpSp>
      <p:cxnSp>
        <p:nvCxnSpPr>
          <p:cNvPr id="20" name="出自【趣你的PPT】(微信:qunideppt)：最优质的PPT资源库"/>
          <p:cNvCxnSpPr>
            <a:endCxn id="50" idx="1"/>
          </p:cNvCxnSpPr>
          <p:nvPr/>
        </p:nvCxnSpPr>
        <p:spPr>
          <a:xfrm>
            <a:off x="6295812" y="3700225"/>
            <a:ext cx="1761585" cy="845386"/>
          </a:xfrm>
          <a:prstGeom prst="straightConnector1">
            <a:avLst/>
          </a:prstGeom>
          <a:ln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出自【趣你的PPT】(微信:qunideppt)：最优质的PPT资源库"/>
          <p:cNvCxnSpPr>
            <a:endCxn id="54" idx="1"/>
          </p:cNvCxnSpPr>
          <p:nvPr/>
        </p:nvCxnSpPr>
        <p:spPr>
          <a:xfrm>
            <a:off x="6100235" y="3952880"/>
            <a:ext cx="1957162" cy="1667713"/>
          </a:xfrm>
          <a:prstGeom prst="straightConnector1">
            <a:avLst/>
          </a:prstGeom>
          <a:ln>
            <a:solidFill>
              <a:schemeClr val="accent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出自【趣你的PPT】(微信:qunideppt)：最优质的PPT资源库"/>
          <p:cNvCxnSpPr>
            <a:endCxn id="46" idx="1"/>
          </p:cNvCxnSpPr>
          <p:nvPr/>
        </p:nvCxnSpPr>
        <p:spPr>
          <a:xfrm flipV="1">
            <a:off x="6617880" y="3470629"/>
            <a:ext cx="1439517" cy="43869"/>
          </a:xfrm>
          <a:prstGeom prst="straightConnector1">
            <a:avLst/>
          </a:prstGeom>
          <a:ln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出自【趣你的PPT】(微信:qunideppt)：最优质的PPT资源库"/>
          <p:cNvCxnSpPr>
            <a:endCxn id="42" idx="1"/>
          </p:cNvCxnSpPr>
          <p:nvPr/>
        </p:nvCxnSpPr>
        <p:spPr>
          <a:xfrm flipV="1">
            <a:off x="6714602" y="2395647"/>
            <a:ext cx="1342795" cy="505958"/>
          </a:xfrm>
          <a:prstGeom prst="straightConnector1">
            <a:avLst/>
          </a:prstGeom>
          <a:ln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出自【趣你的PPT】(微信:qunideppt)：最优质的PPT资源库"/>
          <p:cNvSpPr txBox="1"/>
          <p:nvPr/>
        </p:nvSpPr>
        <p:spPr>
          <a:xfrm>
            <a:off x="8344797" y="201304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8344798" y="2335048"/>
            <a:ext cx="2068586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8344797" y="310309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8344798" y="3425098"/>
            <a:ext cx="2068586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>
            <a:off x="8344797" y="411862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8344798" y="4440623"/>
            <a:ext cx="2068586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66" name="出自【趣你的PPT】(微信:qunideppt)：最优质的PPT资源库"/>
          <p:cNvSpPr txBox="1"/>
          <p:nvPr/>
        </p:nvSpPr>
        <p:spPr>
          <a:xfrm>
            <a:off x="8344797" y="5237993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出自【趣你的PPT】(微信:qunideppt)：最优质的PPT资源库"/>
          <p:cNvSpPr txBox="1"/>
          <p:nvPr/>
        </p:nvSpPr>
        <p:spPr>
          <a:xfrm>
            <a:off x="8344798" y="5559994"/>
            <a:ext cx="2068586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71" name="出自【趣你的PPT】(微信:qunideppt)：最优质的PPT资源库"/>
          <p:cNvSpPr/>
          <p:nvPr/>
        </p:nvSpPr>
        <p:spPr>
          <a:xfrm>
            <a:off x="1182585" y="4527942"/>
            <a:ext cx="2626017" cy="13138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出自【趣你的PPT】(微信:qunideppt)：最优质的PPT资源库"/>
          <p:cNvSpPr txBox="1"/>
          <p:nvPr/>
        </p:nvSpPr>
        <p:spPr>
          <a:xfrm>
            <a:off x="1182585" y="4146578"/>
            <a:ext cx="1294333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4432109" y="254000"/>
            <a:ext cx="3327783" cy="584775"/>
            <a:chOff x="421449" y="355600"/>
            <a:chExt cx="3327783" cy="584775"/>
          </a:xfrm>
        </p:grpSpPr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421449" y="355600"/>
              <a:ext cx="3327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选题背景与意义</a:t>
              </a:r>
            </a:p>
          </p:txBody>
        </p:sp>
        <p:cxnSp>
          <p:nvCxnSpPr>
            <p:cNvPr id="36" name="出自【趣你的PPT】(微信:qunideppt)：最优质的PPT资源库"/>
            <p:cNvCxnSpPr/>
            <p:nvPr/>
          </p:nvCxnSpPr>
          <p:spPr>
            <a:xfrm>
              <a:off x="675640" y="940375"/>
              <a:ext cx="2799080" cy="0"/>
            </a:xfrm>
            <a:prstGeom prst="line">
              <a:avLst/>
            </a:prstGeom>
            <a:ln w="19050">
              <a:solidFill>
                <a:srgbClr val="5C622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279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1064303" y="1708902"/>
            <a:ext cx="3306206" cy="3844955"/>
            <a:chOff x="1131758" y="1708902"/>
            <a:chExt cx="3306206" cy="3844955"/>
          </a:xfrm>
        </p:grpSpPr>
        <p:grpSp>
          <p:nvGrpSpPr>
            <p:cNvPr id="12" name="Group 11"/>
            <p:cNvGrpSpPr/>
            <p:nvPr/>
          </p:nvGrpSpPr>
          <p:grpSpPr>
            <a:xfrm>
              <a:off x="1131758" y="1708902"/>
              <a:ext cx="2738118" cy="1060478"/>
              <a:chOff x="218200" y="646124"/>
              <a:chExt cx="8849432" cy="3427402"/>
            </a:xfrm>
          </p:grpSpPr>
          <p:sp>
            <p:nvSpPr>
              <p:cNvPr id="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8200" y="2528888"/>
                <a:ext cx="2782177" cy="1544638"/>
              </a:xfrm>
              <a:custGeom>
                <a:avLst/>
                <a:gdLst>
                  <a:gd name="T0" fmla="*/ 809 w 1097"/>
                  <a:gd name="T1" fmla="*/ 0 h 923"/>
                  <a:gd name="T2" fmla="*/ 0 w 1097"/>
                  <a:gd name="T3" fmla="*/ 406 h 923"/>
                  <a:gd name="T4" fmla="*/ 371 w 1097"/>
                  <a:gd name="T5" fmla="*/ 826 h 923"/>
                  <a:gd name="T6" fmla="*/ 1097 w 1097"/>
                  <a:gd name="T7" fmla="*/ 923 h 923"/>
                  <a:gd name="T8" fmla="*/ 809 w 1097"/>
                  <a:gd name="T9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7" h="923">
                    <a:moveTo>
                      <a:pt x="809" y="0"/>
                    </a:moveTo>
                    <a:lnTo>
                      <a:pt x="0" y="406"/>
                    </a:lnTo>
                    <a:lnTo>
                      <a:pt x="371" y="826"/>
                    </a:lnTo>
                    <a:lnTo>
                      <a:pt x="1097" y="923"/>
                    </a:lnTo>
                    <a:lnTo>
                      <a:pt x="80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11413" y="3252788"/>
                <a:ext cx="588962" cy="820738"/>
              </a:xfrm>
              <a:custGeom>
                <a:avLst/>
                <a:gdLst>
                  <a:gd name="T0" fmla="*/ 0 w 371"/>
                  <a:gd name="T1" fmla="*/ 420 h 517"/>
                  <a:gd name="T2" fmla="*/ 371 w 371"/>
                  <a:gd name="T3" fmla="*/ 517 h 517"/>
                  <a:gd name="T4" fmla="*/ 371 w 371"/>
                  <a:gd name="T5" fmla="*/ 0 h 517"/>
                  <a:gd name="T6" fmla="*/ 0 w 371"/>
                  <a:gd name="T7" fmla="*/ 42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1" h="517">
                    <a:moveTo>
                      <a:pt x="0" y="420"/>
                    </a:moveTo>
                    <a:lnTo>
                      <a:pt x="371" y="517"/>
                    </a:lnTo>
                    <a:lnTo>
                      <a:pt x="371" y="0"/>
                    </a:lnTo>
                    <a:lnTo>
                      <a:pt x="0" y="42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54226" y="646124"/>
                <a:ext cx="7013406" cy="3273413"/>
              </a:xfrm>
              <a:custGeom>
                <a:avLst/>
                <a:gdLst>
                  <a:gd name="T0" fmla="*/ 0 w 4555"/>
                  <a:gd name="T1" fmla="*/ 157 h 1289"/>
                  <a:gd name="T2" fmla="*/ 4555 w 4555"/>
                  <a:gd name="T3" fmla="*/ 0 h 1289"/>
                  <a:gd name="T4" fmla="*/ 4378 w 4555"/>
                  <a:gd name="T5" fmla="*/ 1289 h 1289"/>
                  <a:gd name="T6" fmla="*/ 225 w 4555"/>
                  <a:gd name="T7" fmla="*/ 1289 h 1289"/>
                  <a:gd name="T8" fmla="*/ 0 w 4555"/>
                  <a:gd name="T9" fmla="*/ 157 h 1289"/>
                  <a:gd name="connsiteX0" fmla="*/ 0 w 9699"/>
                  <a:gd name="connsiteY0" fmla="*/ 1847 h 10629"/>
                  <a:gd name="connsiteX1" fmla="*/ 9699 w 9699"/>
                  <a:gd name="connsiteY1" fmla="*/ 0 h 10629"/>
                  <a:gd name="connsiteX2" fmla="*/ 9611 w 9699"/>
                  <a:gd name="connsiteY2" fmla="*/ 10629 h 10629"/>
                  <a:gd name="connsiteX3" fmla="*/ 494 w 9699"/>
                  <a:gd name="connsiteY3" fmla="*/ 10629 h 10629"/>
                  <a:gd name="connsiteX4" fmla="*/ 0 w 9699"/>
                  <a:gd name="connsiteY4" fmla="*/ 1847 h 1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9" h="10629">
                    <a:moveTo>
                      <a:pt x="0" y="1847"/>
                    </a:moveTo>
                    <a:lnTo>
                      <a:pt x="9699" y="0"/>
                    </a:lnTo>
                    <a:cubicBezTo>
                      <a:pt x="9670" y="3543"/>
                      <a:pt x="9640" y="7086"/>
                      <a:pt x="9611" y="10629"/>
                    </a:cubicBezTo>
                    <a:lnTo>
                      <a:pt x="494" y="10629"/>
                    </a:lnTo>
                    <a:cubicBezTo>
                      <a:pt x="329" y="7702"/>
                      <a:pt x="165" y="4774"/>
                      <a:pt x="0" y="18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274320" tIns="0" rIns="91440" bIns="0" numCol="1" anchor="ctr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0000"/>
                  </a:lnSpc>
                </a:pPr>
                <a:endPara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3840547" y="2016388"/>
              <a:ext cx="597417" cy="645278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1817859" y="2714239"/>
              <a:ext cx="2030183" cy="2839618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txBody>
            <a:bodyPr wrap="square" lIns="182880" tIns="182880" rIns="182880" bIns="182880">
              <a:no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4454484" y="1708902"/>
            <a:ext cx="3306206" cy="3844955"/>
            <a:chOff x="1131758" y="1708902"/>
            <a:chExt cx="3306206" cy="3844955"/>
          </a:xfrm>
        </p:grpSpPr>
        <p:grpSp>
          <p:nvGrpSpPr>
            <p:cNvPr id="21" name="Group 20"/>
            <p:cNvGrpSpPr/>
            <p:nvPr/>
          </p:nvGrpSpPr>
          <p:grpSpPr>
            <a:xfrm>
              <a:off x="1131758" y="1708902"/>
              <a:ext cx="2738118" cy="1060478"/>
              <a:chOff x="218200" y="646124"/>
              <a:chExt cx="8849432" cy="3427402"/>
            </a:xfrm>
          </p:grpSpPr>
          <p:sp>
            <p:nvSpPr>
              <p:cNvPr id="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8200" y="2528888"/>
                <a:ext cx="2782177" cy="1544638"/>
              </a:xfrm>
              <a:custGeom>
                <a:avLst/>
                <a:gdLst>
                  <a:gd name="T0" fmla="*/ 809 w 1097"/>
                  <a:gd name="T1" fmla="*/ 0 h 923"/>
                  <a:gd name="T2" fmla="*/ 0 w 1097"/>
                  <a:gd name="T3" fmla="*/ 406 h 923"/>
                  <a:gd name="T4" fmla="*/ 371 w 1097"/>
                  <a:gd name="T5" fmla="*/ 826 h 923"/>
                  <a:gd name="T6" fmla="*/ 1097 w 1097"/>
                  <a:gd name="T7" fmla="*/ 923 h 923"/>
                  <a:gd name="T8" fmla="*/ 809 w 1097"/>
                  <a:gd name="T9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7" h="923">
                    <a:moveTo>
                      <a:pt x="809" y="0"/>
                    </a:moveTo>
                    <a:lnTo>
                      <a:pt x="0" y="406"/>
                    </a:lnTo>
                    <a:lnTo>
                      <a:pt x="371" y="826"/>
                    </a:lnTo>
                    <a:lnTo>
                      <a:pt x="1097" y="923"/>
                    </a:lnTo>
                    <a:lnTo>
                      <a:pt x="809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</p:txBody>
          </p:sp>
          <p:sp>
            <p:nvSpPr>
              <p:cNvPr id="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11413" y="3252788"/>
                <a:ext cx="588962" cy="820738"/>
              </a:xfrm>
              <a:custGeom>
                <a:avLst/>
                <a:gdLst>
                  <a:gd name="T0" fmla="*/ 0 w 371"/>
                  <a:gd name="T1" fmla="*/ 420 h 517"/>
                  <a:gd name="T2" fmla="*/ 371 w 371"/>
                  <a:gd name="T3" fmla="*/ 517 h 517"/>
                  <a:gd name="T4" fmla="*/ 371 w 371"/>
                  <a:gd name="T5" fmla="*/ 0 h 517"/>
                  <a:gd name="T6" fmla="*/ 0 w 371"/>
                  <a:gd name="T7" fmla="*/ 42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1" h="517">
                    <a:moveTo>
                      <a:pt x="0" y="420"/>
                    </a:moveTo>
                    <a:lnTo>
                      <a:pt x="371" y="517"/>
                    </a:lnTo>
                    <a:lnTo>
                      <a:pt x="371" y="0"/>
                    </a:lnTo>
                    <a:lnTo>
                      <a:pt x="0" y="42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54226" y="646124"/>
                <a:ext cx="7013406" cy="3273413"/>
              </a:xfrm>
              <a:custGeom>
                <a:avLst/>
                <a:gdLst>
                  <a:gd name="T0" fmla="*/ 0 w 4555"/>
                  <a:gd name="T1" fmla="*/ 157 h 1289"/>
                  <a:gd name="T2" fmla="*/ 4555 w 4555"/>
                  <a:gd name="T3" fmla="*/ 0 h 1289"/>
                  <a:gd name="T4" fmla="*/ 4378 w 4555"/>
                  <a:gd name="T5" fmla="*/ 1289 h 1289"/>
                  <a:gd name="T6" fmla="*/ 225 w 4555"/>
                  <a:gd name="T7" fmla="*/ 1289 h 1289"/>
                  <a:gd name="T8" fmla="*/ 0 w 4555"/>
                  <a:gd name="T9" fmla="*/ 157 h 1289"/>
                  <a:gd name="connsiteX0" fmla="*/ 0 w 9699"/>
                  <a:gd name="connsiteY0" fmla="*/ 1847 h 10629"/>
                  <a:gd name="connsiteX1" fmla="*/ 9699 w 9699"/>
                  <a:gd name="connsiteY1" fmla="*/ 0 h 10629"/>
                  <a:gd name="connsiteX2" fmla="*/ 9611 w 9699"/>
                  <a:gd name="connsiteY2" fmla="*/ 10629 h 10629"/>
                  <a:gd name="connsiteX3" fmla="*/ 494 w 9699"/>
                  <a:gd name="connsiteY3" fmla="*/ 10629 h 10629"/>
                  <a:gd name="connsiteX4" fmla="*/ 0 w 9699"/>
                  <a:gd name="connsiteY4" fmla="*/ 1847 h 1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9" h="10629">
                    <a:moveTo>
                      <a:pt x="0" y="1847"/>
                    </a:moveTo>
                    <a:lnTo>
                      <a:pt x="9699" y="0"/>
                    </a:lnTo>
                    <a:cubicBezTo>
                      <a:pt x="9670" y="3543"/>
                      <a:pt x="9640" y="7086"/>
                      <a:pt x="9611" y="10629"/>
                    </a:cubicBezTo>
                    <a:lnTo>
                      <a:pt x="494" y="10629"/>
                    </a:lnTo>
                    <a:cubicBezTo>
                      <a:pt x="329" y="7702"/>
                      <a:pt x="165" y="4774"/>
                      <a:pt x="0" y="18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274320" tIns="0" rIns="91440" bIns="0" numCol="1" anchor="ctr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0000"/>
                  </a:lnSpc>
                </a:pPr>
                <a:endPara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3840547" y="2016388"/>
              <a:ext cx="597417" cy="645278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1817859" y="2714239"/>
              <a:ext cx="2030183" cy="2839618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</p:spPr>
          <p:txBody>
            <a:bodyPr wrap="square" lIns="182880" tIns="182880" rIns="182880" bIns="182880">
              <a:no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7956808" y="1708902"/>
            <a:ext cx="3306206" cy="3852450"/>
            <a:chOff x="1131758" y="1708902"/>
            <a:chExt cx="3306206" cy="3852450"/>
          </a:xfrm>
        </p:grpSpPr>
        <p:grpSp>
          <p:nvGrpSpPr>
            <p:cNvPr id="28" name="Group 27"/>
            <p:cNvGrpSpPr/>
            <p:nvPr/>
          </p:nvGrpSpPr>
          <p:grpSpPr>
            <a:xfrm>
              <a:off x="1131758" y="1708902"/>
              <a:ext cx="2738118" cy="1060478"/>
              <a:chOff x="218200" y="646124"/>
              <a:chExt cx="8849432" cy="3427402"/>
            </a:xfrm>
          </p:grpSpPr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8200" y="2528888"/>
                <a:ext cx="2782177" cy="1544638"/>
              </a:xfrm>
              <a:custGeom>
                <a:avLst/>
                <a:gdLst>
                  <a:gd name="T0" fmla="*/ 809 w 1097"/>
                  <a:gd name="T1" fmla="*/ 0 h 923"/>
                  <a:gd name="T2" fmla="*/ 0 w 1097"/>
                  <a:gd name="T3" fmla="*/ 406 h 923"/>
                  <a:gd name="T4" fmla="*/ 371 w 1097"/>
                  <a:gd name="T5" fmla="*/ 826 h 923"/>
                  <a:gd name="T6" fmla="*/ 1097 w 1097"/>
                  <a:gd name="T7" fmla="*/ 923 h 923"/>
                  <a:gd name="T8" fmla="*/ 809 w 1097"/>
                  <a:gd name="T9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7" h="923">
                    <a:moveTo>
                      <a:pt x="809" y="0"/>
                    </a:moveTo>
                    <a:lnTo>
                      <a:pt x="0" y="406"/>
                    </a:lnTo>
                    <a:lnTo>
                      <a:pt x="371" y="826"/>
                    </a:lnTo>
                    <a:lnTo>
                      <a:pt x="1097" y="923"/>
                    </a:lnTo>
                    <a:lnTo>
                      <a:pt x="809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</a:p>
            </p:txBody>
          </p:sp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11413" y="3252788"/>
                <a:ext cx="588962" cy="820738"/>
              </a:xfrm>
              <a:custGeom>
                <a:avLst/>
                <a:gdLst>
                  <a:gd name="T0" fmla="*/ 0 w 371"/>
                  <a:gd name="T1" fmla="*/ 420 h 517"/>
                  <a:gd name="T2" fmla="*/ 371 w 371"/>
                  <a:gd name="T3" fmla="*/ 517 h 517"/>
                  <a:gd name="T4" fmla="*/ 371 w 371"/>
                  <a:gd name="T5" fmla="*/ 0 h 517"/>
                  <a:gd name="T6" fmla="*/ 0 w 371"/>
                  <a:gd name="T7" fmla="*/ 42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1" h="517">
                    <a:moveTo>
                      <a:pt x="0" y="420"/>
                    </a:moveTo>
                    <a:lnTo>
                      <a:pt x="371" y="517"/>
                    </a:lnTo>
                    <a:lnTo>
                      <a:pt x="371" y="0"/>
                    </a:lnTo>
                    <a:lnTo>
                      <a:pt x="0" y="42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54226" y="646124"/>
                <a:ext cx="7013406" cy="3273413"/>
              </a:xfrm>
              <a:custGeom>
                <a:avLst/>
                <a:gdLst>
                  <a:gd name="T0" fmla="*/ 0 w 4555"/>
                  <a:gd name="T1" fmla="*/ 157 h 1289"/>
                  <a:gd name="T2" fmla="*/ 4555 w 4555"/>
                  <a:gd name="T3" fmla="*/ 0 h 1289"/>
                  <a:gd name="T4" fmla="*/ 4378 w 4555"/>
                  <a:gd name="T5" fmla="*/ 1289 h 1289"/>
                  <a:gd name="T6" fmla="*/ 225 w 4555"/>
                  <a:gd name="T7" fmla="*/ 1289 h 1289"/>
                  <a:gd name="T8" fmla="*/ 0 w 4555"/>
                  <a:gd name="T9" fmla="*/ 157 h 1289"/>
                  <a:gd name="connsiteX0" fmla="*/ 0 w 9699"/>
                  <a:gd name="connsiteY0" fmla="*/ 1847 h 10629"/>
                  <a:gd name="connsiteX1" fmla="*/ 9699 w 9699"/>
                  <a:gd name="connsiteY1" fmla="*/ 0 h 10629"/>
                  <a:gd name="connsiteX2" fmla="*/ 9611 w 9699"/>
                  <a:gd name="connsiteY2" fmla="*/ 10629 h 10629"/>
                  <a:gd name="connsiteX3" fmla="*/ 494 w 9699"/>
                  <a:gd name="connsiteY3" fmla="*/ 10629 h 10629"/>
                  <a:gd name="connsiteX4" fmla="*/ 0 w 9699"/>
                  <a:gd name="connsiteY4" fmla="*/ 1847 h 1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9" h="10629">
                    <a:moveTo>
                      <a:pt x="0" y="1847"/>
                    </a:moveTo>
                    <a:lnTo>
                      <a:pt x="9699" y="0"/>
                    </a:lnTo>
                    <a:cubicBezTo>
                      <a:pt x="9670" y="3543"/>
                      <a:pt x="9640" y="7086"/>
                      <a:pt x="9611" y="10629"/>
                    </a:cubicBezTo>
                    <a:lnTo>
                      <a:pt x="494" y="10629"/>
                    </a:lnTo>
                    <a:cubicBezTo>
                      <a:pt x="329" y="7702"/>
                      <a:pt x="165" y="4774"/>
                      <a:pt x="0" y="18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274320" tIns="0" rIns="91440" bIns="0" numCol="1" anchor="ctr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0000"/>
                  </a:lnSpc>
                </a:pPr>
                <a:endPara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3840547" y="2016388"/>
              <a:ext cx="597417" cy="64527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1817859" y="2721734"/>
              <a:ext cx="2030183" cy="2839618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</p:spPr>
          <p:txBody>
            <a:bodyPr wrap="square" lIns="182880" tIns="182880" rIns="182880" bIns="182880">
              <a:no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出自【趣你的PPT】(微信:qunideppt)：最优质的PPT资源库"/>
          <p:cNvSpPr/>
          <p:nvPr/>
        </p:nvSpPr>
        <p:spPr>
          <a:xfrm>
            <a:off x="1895366" y="2987336"/>
            <a:ext cx="1740248" cy="18308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我们制作的</a:t>
            </a:r>
            <a:r>
              <a:rPr lang="en-US" altLang="zh-CN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播放量已超过</a:t>
            </a:r>
            <a:r>
              <a:rPr lang="en-US" altLang="zh-CN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万次一不小心，就学会</a:t>
            </a:r>
            <a:r>
              <a:rPr lang="en-US" altLang="zh-CN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srgbClr val="40383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2048881" y="2116238"/>
            <a:ext cx="1600471" cy="3323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5494355" y="2125251"/>
            <a:ext cx="1600471" cy="3323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939828" y="2125251"/>
            <a:ext cx="1600471" cy="3323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5277427" y="2987336"/>
            <a:ext cx="1740248" cy="180972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我们制作的</a:t>
            </a:r>
            <a:r>
              <a:rPr lang="en-US" altLang="zh-CN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播放量已超过</a:t>
            </a:r>
            <a:r>
              <a:rPr lang="en-US" altLang="zh-CN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万次一不小心，就学会</a:t>
            </a:r>
            <a:r>
              <a:rPr lang="en-US" altLang="zh-CN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srgbClr val="40383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8800052" y="2985818"/>
            <a:ext cx="1740248" cy="180972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我们制作的</a:t>
            </a:r>
            <a:r>
              <a:rPr lang="en-US" altLang="zh-CN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播放量已超过</a:t>
            </a:r>
            <a:r>
              <a:rPr lang="en-US" altLang="zh-CN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万次一不小心，就学会</a:t>
            </a:r>
            <a:r>
              <a:rPr lang="en-US" altLang="zh-CN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038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srgbClr val="40383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4432109" y="254000"/>
            <a:ext cx="3327783" cy="584775"/>
            <a:chOff x="421449" y="355600"/>
            <a:chExt cx="3327783" cy="584775"/>
          </a:xfrm>
        </p:grpSpPr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421449" y="355600"/>
              <a:ext cx="3327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选题背景与意义</a:t>
              </a:r>
            </a:p>
          </p:txBody>
        </p:sp>
        <p:cxnSp>
          <p:nvCxnSpPr>
            <p:cNvPr id="42" name="出自【趣你的PPT】(微信:qunideppt)：最优质的PPT资源库"/>
            <p:cNvCxnSpPr/>
            <p:nvPr/>
          </p:nvCxnSpPr>
          <p:spPr>
            <a:xfrm>
              <a:off x="675640" y="940375"/>
              <a:ext cx="2799080" cy="0"/>
            </a:xfrm>
            <a:prstGeom prst="line">
              <a:avLst/>
            </a:prstGeom>
            <a:ln w="19050">
              <a:solidFill>
                <a:srgbClr val="5C622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608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 rot="10800000">
            <a:off x="4826393" y="4305082"/>
            <a:ext cx="2610000" cy="1657111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 rot="10800000">
            <a:off x="6212747" y="2726498"/>
            <a:ext cx="2609195" cy="1606311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4851069" y="1381066"/>
            <a:ext cx="2610000" cy="1657111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3286054" y="3078405"/>
            <a:ext cx="2609195" cy="1555912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15出自【趣你的PPT】(微信:qunideppt)：最优质的PPT资源库"/>
          <p:cNvGrpSpPr/>
          <p:nvPr/>
        </p:nvGrpSpPr>
        <p:grpSpPr>
          <a:xfrm rot="18810804">
            <a:off x="5197880" y="3730112"/>
            <a:ext cx="1122786" cy="720924"/>
            <a:chOff x="4481513" y="3678059"/>
            <a:chExt cx="1614487" cy="1036638"/>
          </a:xfrm>
        </p:grpSpPr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81513" y="3678059"/>
              <a:ext cx="1614487" cy="3444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81513" y="4022546"/>
              <a:ext cx="1614487" cy="3444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81513" y="4367034"/>
              <a:ext cx="1614487" cy="34766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 rot="18810804">
            <a:off x="5968501" y="2919492"/>
            <a:ext cx="1122786" cy="717613"/>
            <a:chOff x="6096000" y="3187521"/>
            <a:chExt cx="1614487" cy="1031876"/>
          </a:xfrm>
        </p:grpSpPr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187521"/>
              <a:ext cx="1614487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532009"/>
              <a:ext cx="1614487" cy="34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874909"/>
              <a:ext cx="1614487" cy="3444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Group 23出自【趣你的PPT】(微信:qunideppt)：最优质的PPT资源库"/>
          <p:cNvGrpSpPr/>
          <p:nvPr/>
        </p:nvGrpSpPr>
        <p:grpSpPr>
          <a:xfrm rot="18810804">
            <a:off x="6703037" y="2053155"/>
            <a:ext cx="1290597" cy="720924"/>
            <a:chOff x="7700963" y="3678059"/>
            <a:chExt cx="1855787" cy="1036638"/>
          </a:xfrm>
        </p:grpSpPr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24963" y="3678059"/>
              <a:ext cx="331787" cy="1036638"/>
            </a:xfrm>
            <a:custGeom>
              <a:avLst/>
              <a:gdLst>
                <a:gd name="T0" fmla="*/ 0 w 209"/>
                <a:gd name="T1" fmla="*/ 162 h 653"/>
                <a:gd name="T2" fmla="*/ 135 w 209"/>
                <a:gd name="T3" fmla="*/ 0 h 653"/>
                <a:gd name="T4" fmla="*/ 209 w 209"/>
                <a:gd name="T5" fmla="*/ 210 h 653"/>
                <a:gd name="T6" fmla="*/ 209 w 209"/>
                <a:gd name="T7" fmla="*/ 443 h 653"/>
                <a:gd name="T8" fmla="*/ 135 w 209"/>
                <a:gd name="T9" fmla="*/ 653 h 653"/>
                <a:gd name="T10" fmla="*/ 0 w 209"/>
                <a:gd name="T11" fmla="*/ 488 h 653"/>
                <a:gd name="T12" fmla="*/ 0 w 209"/>
                <a:gd name="T13" fmla="*/ 162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653">
                  <a:moveTo>
                    <a:pt x="0" y="162"/>
                  </a:moveTo>
                  <a:lnTo>
                    <a:pt x="135" y="0"/>
                  </a:lnTo>
                  <a:lnTo>
                    <a:pt x="209" y="210"/>
                  </a:lnTo>
                  <a:lnTo>
                    <a:pt x="209" y="443"/>
                  </a:lnTo>
                  <a:lnTo>
                    <a:pt x="135" y="653"/>
                  </a:lnTo>
                  <a:lnTo>
                    <a:pt x="0" y="488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BA17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00963" y="3678059"/>
              <a:ext cx="1738312" cy="344488"/>
            </a:xfrm>
            <a:custGeom>
              <a:avLst/>
              <a:gdLst>
                <a:gd name="T0" fmla="*/ 1020 w 1095"/>
                <a:gd name="T1" fmla="*/ 217 h 217"/>
                <a:gd name="T2" fmla="*/ 1095 w 1095"/>
                <a:gd name="T3" fmla="*/ 0 h 217"/>
                <a:gd name="T4" fmla="*/ 0 w 1095"/>
                <a:gd name="T5" fmla="*/ 0 h 217"/>
                <a:gd name="T6" fmla="*/ 0 w 1095"/>
                <a:gd name="T7" fmla="*/ 217 h 217"/>
                <a:gd name="T8" fmla="*/ 1020 w 109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7">
                  <a:moveTo>
                    <a:pt x="1020" y="217"/>
                  </a:moveTo>
                  <a:lnTo>
                    <a:pt x="1095" y="0"/>
                  </a:lnTo>
                  <a:lnTo>
                    <a:pt x="0" y="0"/>
                  </a:lnTo>
                  <a:lnTo>
                    <a:pt x="0" y="217"/>
                  </a:lnTo>
                  <a:lnTo>
                    <a:pt x="1020" y="21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00963" y="4022546"/>
              <a:ext cx="1619250" cy="3444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00963" y="4367034"/>
              <a:ext cx="1738312" cy="347663"/>
            </a:xfrm>
            <a:custGeom>
              <a:avLst/>
              <a:gdLst>
                <a:gd name="T0" fmla="*/ 1095 w 1095"/>
                <a:gd name="T1" fmla="*/ 219 h 219"/>
                <a:gd name="T2" fmla="*/ 1020 w 1095"/>
                <a:gd name="T3" fmla="*/ 0 h 219"/>
                <a:gd name="T4" fmla="*/ 0 w 1095"/>
                <a:gd name="T5" fmla="*/ 0 h 219"/>
                <a:gd name="T6" fmla="*/ 0 w 1095"/>
                <a:gd name="T7" fmla="*/ 219 h 219"/>
                <a:gd name="T8" fmla="*/ 1095 w 1095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9">
                  <a:moveTo>
                    <a:pt x="1095" y="219"/>
                  </a:moveTo>
                  <a:lnTo>
                    <a:pt x="1020" y="0"/>
                  </a:lnTo>
                  <a:lnTo>
                    <a:pt x="0" y="0"/>
                  </a:lnTo>
                  <a:lnTo>
                    <a:pt x="0" y="219"/>
                  </a:lnTo>
                  <a:lnTo>
                    <a:pt x="1095" y="21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98000" y="4049534"/>
              <a:ext cx="82550" cy="29368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Group 29出自【趣你的PPT】(微信:qunideppt)：最优质的PPT资源库"/>
          <p:cNvGrpSpPr/>
          <p:nvPr/>
        </p:nvGrpSpPr>
        <p:grpSpPr>
          <a:xfrm rot="18810804">
            <a:off x="3699029" y="4859222"/>
            <a:ext cx="1998273" cy="717613"/>
            <a:chOff x="1608138" y="3187521"/>
            <a:chExt cx="2873375" cy="1031876"/>
          </a:xfrm>
        </p:grpSpPr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08138" y="3187521"/>
              <a:ext cx="1490662" cy="1031875"/>
            </a:xfrm>
            <a:custGeom>
              <a:avLst/>
              <a:gdLst>
                <a:gd name="T0" fmla="*/ 793 w 939"/>
                <a:gd name="T1" fmla="*/ 650 h 650"/>
                <a:gd name="T2" fmla="*/ 0 w 939"/>
                <a:gd name="T3" fmla="*/ 326 h 650"/>
                <a:gd name="T4" fmla="*/ 793 w 939"/>
                <a:gd name="T5" fmla="*/ 0 h 650"/>
                <a:gd name="T6" fmla="*/ 939 w 939"/>
                <a:gd name="T7" fmla="*/ 0 h 650"/>
                <a:gd name="T8" fmla="*/ 939 w 939"/>
                <a:gd name="T9" fmla="*/ 650 h 650"/>
                <a:gd name="T10" fmla="*/ 793 w 939"/>
                <a:gd name="T11" fmla="*/ 65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9" h="650">
                  <a:moveTo>
                    <a:pt x="793" y="650"/>
                  </a:moveTo>
                  <a:lnTo>
                    <a:pt x="0" y="326"/>
                  </a:lnTo>
                  <a:lnTo>
                    <a:pt x="793" y="0"/>
                  </a:lnTo>
                  <a:lnTo>
                    <a:pt x="939" y="0"/>
                  </a:lnTo>
                  <a:lnTo>
                    <a:pt x="939" y="650"/>
                  </a:lnTo>
                  <a:lnTo>
                    <a:pt x="793" y="650"/>
                  </a:lnTo>
                  <a:close/>
                </a:path>
              </a:pathLst>
            </a:custGeom>
            <a:solidFill>
              <a:srgbClr val="D4AC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38438" y="3187521"/>
              <a:ext cx="1743075" cy="344488"/>
            </a:xfrm>
            <a:custGeom>
              <a:avLst/>
              <a:gdLst>
                <a:gd name="T0" fmla="*/ 464 w 464"/>
                <a:gd name="T1" fmla="*/ 0 h 91"/>
                <a:gd name="T2" fmla="*/ 41 w 464"/>
                <a:gd name="T3" fmla="*/ 0 h 91"/>
                <a:gd name="T4" fmla="*/ 16 w 464"/>
                <a:gd name="T5" fmla="*/ 14 h 91"/>
                <a:gd name="T6" fmla="*/ 5 w 464"/>
                <a:gd name="T7" fmla="*/ 31 h 91"/>
                <a:gd name="T8" fmla="*/ 5 w 464"/>
                <a:gd name="T9" fmla="*/ 59 h 91"/>
                <a:gd name="T10" fmla="*/ 16 w 464"/>
                <a:gd name="T11" fmla="*/ 77 h 91"/>
                <a:gd name="T12" fmla="*/ 41 w 464"/>
                <a:gd name="T13" fmla="*/ 91 h 91"/>
                <a:gd name="T14" fmla="*/ 464 w 464"/>
                <a:gd name="T15" fmla="*/ 91 h 91"/>
                <a:gd name="T16" fmla="*/ 464 w 464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91">
                  <a:moveTo>
                    <a:pt x="46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0"/>
                    <a:pt x="21" y="6"/>
                    <a:pt x="16" y="14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9"/>
                    <a:pt x="0" y="52"/>
                    <a:pt x="5" y="59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21" y="85"/>
                    <a:pt x="32" y="91"/>
                    <a:pt x="41" y="91"/>
                  </a:cubicBezTo>
                  <a:cubicBezTo>
                    <a:pt x="464" y="91"/>
                    <a:pt x="464" y="91"/>
                    <a:pt x="464" y="91"/>
                  </a:cubicBezTo>
                  <a:lnTo>
                    <a:pt x="46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38438" y="3532009"/>
              <a:ext cx="1743075" cy="342900"/>
            </a:xfrm>
            <a:custGeom>
              <a:avLst/>
              <a:gdLst>
                <a:gd name="T0" fmla="*/ 464 w 464"/>
                <a:gd name="T1" fmla="*/ 0 h 91"/>
                <a:gd name="T2" fmla="*/ 41 w 464"/>
                <a:gd name="T3" fmla="*/ 0 h 91"/>
                <a:gd name="T4" fmla="*/ 16 w 464"/>
                <a:gd name="T5" fmla="*/ 14 h 91"/>
                <a:gd name="T6" fmla="*/ 5 w 464"/>
                <a:gd name="T7" fmla="*/ 32 h 91"/>
                <a:gd name="T8" fmla="*/ 5 w 464"/>
                <a:gd name="T9" fmla="*/ 60 h 91"/>
                <a:gd name="T10" fmla="*/ 16 w 464"/>
                <a:gd name="T11" fmla="*/ 77 h 91"/>
                <a:gd name="T12" fmla="*/ 41 w 464"/>
                <a:gd name="T13" fmla="*/ 91 h 91"/>
                <a:gd name="T14" fmla="*/ 464 w 464"/>
                <a:gd name="T15" fmla="*/ 91 h 91"/>
                <a:gd name="T16" fmla="*/ 464 w 464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91">
                  <a:moveTo>
                    <a:pt x="46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0"/>
                    <a:pt x="21" y="6"/>
                    <a:pt x="16" y="1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39"/>
                    <a:pt x="0" y="52"/>
                    <a:pt x="5" y="60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21" y="85"/>
                    <a:pt x="32" y="91"/>
                    <a:pt x="41" y="91"/>
                  </a:cubicBezTo>
                  <a:cubicBezTo>
                    <a:pt x="464" y="91"/>
                    <a:pt x="464" y="91"/>
                    <a:pt x="464" y="91"/>
                  </a:cubicBezTo>
                  <a:lnTo>
                    <a:pt x="4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38438" y="3874909"/>
              <a:ext cx="1743075" cy="344488"/>
            </a:xfrm>
            <a:custGeom>
              <a:avLst/>
              <a:gdLst>
                <a:gd name="T0" fmla="*/ 464 w 464"/>
                <a:gd name="T1" fmla="*/ 0 h 91"/>
                <a:gd name="T2" fmla="*/ 41 w 464"/>
                <a:gd name="T3" fmla="*/ 0 h 91"/>
                <a:gd name="T4" fmla="*/ 16 w 464"/>
                <a:gd name="T5" fmla="*/ 14 h 91"/>
                <a:gd name="T6" fmla="*/ 5 w 464"/>
                <a:gd name="T7" fmla="*/ 32 h 91"/>
                <a:gd name="T8" fmla="*/ 5 w 464"/>
                <a:gd name="T9" fmla="*/ 60 h 91"/>
                <a:gd name="T10" fmla="*/ 16 w 464"/>
                <a:gd name="T11" fmla="*/ 77 h 91"/>
                <a:gd name="T12" fmla="*/ 41 w 464"/>
                <a:gd name="T13" fmla="*/ 91 h 91"/>
                <a:gd name="T14" fmla="*/ 464 w 464"/>
                <a:gd name="T15" fmla="*/ 91 h 91"/>
                <a:gd name="T16" fmla="*/ 464 w 464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91">
                  <a:moveTo>
                    <a:pt x="46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0"/>
                    <a:pt x="21" y="6"/>
                    <a:pt x="16" y="1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0"/>
                    <a:pt x="0" y="52"/>
                    <a:pt x="5" y="60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21" y="85"/>
                    <a:pt x="32" y="91"/>
                    <a:pt x="41" y="91"/>
                  </a:cubicBezTo>
                  <a:cubicBezTo>
                    <a:pt x="464" y="91"/>
                    <a:pt x="464" y="91"/>
                    <a:pt x="464" y="91"/>
                  </a:cubicBezTo>
                  <a:lnTo>
                    <a:pt x="46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08138" y="3538359"/>
              <a:ext cx="428625" cy="333375"/>
            </a:xfrm>
            <a:custGeom>
              <a:avLst/>
              <a:gdLst>
                <a:gd name="T0" fmla="*/ 114 w 114"/>
                <a:gd name="T1" fmla="*/ 49 h 88"/>
                <a:gd name="T2" fmla="*/ 107 w 114"/>
                <a:gd name="T3" fmla="*/ 0 h 88"/>
                <a:gd name="T4" fmla="*/ 0 w 114"/>
                <a:gd name="T5" fmla="*/ 44 h 88"/>
                <a:gd name="T6" fmla="*/ 109 w 114"/>
                <a:gd name="T7" fmla="*/ 88 h 88"/>
                <a:gd name="T8" fmla="*/ 114 w 114"/>
                <a:gd name="T9" fmla="*/ 4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8">
                  <a:moveTo>
                    <a:pt x="114" y="49"/>
                  </a:moveTo>
                  <a:cubicBezTo>
                    <a:pt x="114" y="32"/>
                    <a:pt x="111" y="15"/>
                    <a:pt x="107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2" y="76"/>
                    <a:pt x="114" y="63"/>
                    <a:pt x="114" y="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>
            <a:off x="3113810" y="2284928"/>
            <a:ext cx="6038850" cy="2151062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5946007" y="4926840"/>
            <a:ext cx="1294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Discover</a:t>
            </a:r>
          </a:p>
        </p:txBody>
      </p:sp>
      <p:sp>
        <p:nvSpPr>
          <p:cNvPr id="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80852" y="4893731"/>
            <a:ext cx="478181" cy="479814"/>
          </a:xfrm>
          <a:custGeom>
            <a:avLst/>
            <a:gdLst>
              <a:gd name="T0" fmla="*/ 0 w 124"/>
              <a:gd name="T1" fmla="*/ 62 h 124"/>
              <a:gd name="T2" fmla="*/ 124 w 124"/>
              <a:gd name="T3" fmla="*/ 62 h 124"/>
              <a:gd name="T4" fmla="*/ 116 w 124"/>
              <a:gd name="T5" fmla="*/ 60 h 124"/>
              <a:gd name="T6" fmla="*/ 87 w 124"/>
              <a:gd name="T7" fmla="*/ 35 h 124"/>
              <a:gd name="T8" fmla="*/ 116 w 124"/>
              <a:gd name="T9" fmla="*/ 60 h 124"/>
              <a:gd name="T10" fmla="*/ 43 w 124"/>
              <a:gd name="T11" fmla="*/ 95 h 124"/>
              <a:gd name="T12" fmla="*/ 60 w 124"/>
              <a:gd name="T13" fmla="*/ 116 h 124"/>
              <a:gd name="T14" fmla="*/ 64 w 124"/>
              <a:gd name="T15" fmla="*/ 8 h 124"/>
              <a:gd name="T16" fmla="*/ 64 w 124"/>
              <a:gd name="T17" fmla="*/ 36 h 124"/>
              <a:gd name="T18" fmla="*/ 64 w 124"/>
              <a:gd name="T19" fmla="*/ 8 h 124"/>
              <a:gd name="T20" fmla="*/ 100 w 124"/>
              <a:gd name="T21" fmla="*/ 23 h 124"/>
              <a:gd name="T22" fmla="*/ 71 w 124"/>
              <a:gd name="T23" fmla="*/ 9 h 124"/>
              <a:gd name="T24" fmla="*/ 60 w 124"/>
              <a:gd name="T25" fmla="*/ 36 h 124"/>
              <a:gd name="T26" fmla="*/ 60 w 124"/>
              <a:gd name="T27" fmla="*/ 8 h 124"/>
              <a:gd name="T28" fmla="*/ 38 w 124"/>
              <a:gd name="T29" fmla="*/ 31 h 124"/>
              <a:gd name="T30" fmla="*/ 53 w 124"/>
              <a:gd name="T31" fmla="*/ 9 h 124"/>
              <a:gd name="T32" fmla="*/ 40 w 124"/>
              <a:gd name="T33" fmla="*/ 36 h 124"/>
              <a:gd name="T34" fmla="*/ 60 w 124"/>
              <a:gd name="T35" fmla="*/ 60 h 124"/>
              <a:gd name="T36" fmla="*/ 40 w 124"/>
              <a:gd name="T37" fmla="*/ 36 h 124"/>
              <a:gd name="T38" fmla="*/ 60 w 124"/>
              <a:gd name="T39" fmla="*/ 88 h 124"/>
              <a:gd name="T40" fmla="*/ 36 w 124"/>
              <a:gd name="T41" fmla="*/ 64 h 124"/>
              <a:gd name="T42" fmla="*/ 53 w 124"/>
              <a:gd name="T43" fmla="*/ 115 h 124"/>
              <a:gd name="T44" fmla="*/ 40 w 124"/>
              <a:gd name="T45" fmla="*/ 96 h 124"/>
              <a:gd name="T46" fmla="*/ 64 w 124"/>
              <a:gd name="T47" fmla="*/ 116 h 124"/>
              <a:gd name="T48" fmla="*/ 81 w 124"/>
              <a:gd name="T49" fmla="*/ 95 h 124"/>
              <a:gd name="T50" fmla="*/ 64 w 124"/>
              <a:gd name="T51" fmla="*/ 116 h 124"/>
              <a:gd name="T52" fmla="*/ 97 w 124"/>
              <a:gd name="T53" fmla="*/ 103 h 124"/>
              <a:gd name="T54" fmla="*/ 84 w 124"/>
              <a:gd name="T55" fmla="*/ 96 h 124"/>
              <a:gd name="T56" fmla="*/ 64 w 124"/>
              <a:gd name="T57" fmla="*/ 88 h 124"/>
              <a:gd name="T58" fmla="*/ 88 w 124"/>
              <a:gd name="T59" fmla="*/ 64 h 124"/>
              <a:gd name="T60" fmla="*/ 64 w 124"/>
              <a:gd name="T61" fmla="*/ 60 h 124"/>
              <a:gd name="T62" fmla="*/ 84 w 124"/>
              <a:gd name="T63" fmla="*/ 36 h 124"/>
              <a:gd name="T64" fmla="*/ 64 w 124"/>
              <a:gd name="T65" fmla="*/ 60 h 124"/>
              <a:gd name="T66" fmla="*/ 37 w 124"/>
              <a:gd name="T67" fmla="*/ 35 h 124"/>
              <a:gd name="T68" fmla="*/ 8 w 124"/>
              <a:gd name="T69" fmla="*/ 60 h 124"/>
              <a:gd name="T70" fmla="*/ 8 w 124"/>
              <a:gd name="T71" fmla="*/ 64 h 124"/>
              <a:gd name="T72" fmla="*/ 38 w 124"/>
              <a:gd name="T73" fmla="*/ 93 h 124"/>
              <a:gd name="T74" fmla="*/ 8 w 124"/>
              <a:gd name="T75" fmla="*/ 64 h 124"/>
              <a:gd name="T76" fmla="*/ 86 w 124"/>
              <a:gd name="T77" fmla="*/ 93 h 124"/>
              <a:gd name="T78" fmla="*/ 116 w 124"/>
              <a:gd name="T79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6"/>
                  <a:pt x="28" y="124"/>
                  <a:pt x="62" y="124"/>
                </a:cubicBezTo>
                <a:cubicBezTo>
                  <a:pt x="96" y="124"/>
                  <a:pt x="124" y="96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  <a:moveTo>
                  <a:pt x="116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51"/>
                  <a:pt x="90" y="43"/>
                  <a:pt x="87" y="35"/>
                </a:cubicBezTo>
                <a:cubicBezTo>
                  <a:pt x="93" y="33"/>
                  <a:pt x="98" y="30"/>
                  <a:pt x="102" y="26"/>
                </a:cubicBezTo>
                <a:cubicBezTo>
                  <a:pt x="110" y="35"/>
                  <a:pt x="115" y="47"/>
                  <a:pt x="116" y="60"/>
                </a:cubicBezTo>
                <a:close/>
                <a:moveTo>
                  <a:pt x="60" y="116"/>
                </a:moveTo>
                <a:cubicBezTo>
                  <a:pt x="53" y="110"/>
                  <a:pt x="48" y="103"/>
                  <a:pt x="43" y="95"/>
                </a:cubicBezTo>
                <a:cubicBezTo>
                  <a:pt x="49" y="93"/>
                  <a:pt x="54" y="92"/>
                  <a:pt x="60" y="92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lose/>
                <a:moveTo>
                  <a:pt x="64" y="8"/>
                </a:moveTo>
                <a:cubicBezTo>
                  <a:pt x="72" y="14"/>
                  <a:pt x="78" y="23"/>
                  <a:pt x="82" y="33"/>
                </a:cubicBezTo>
                <a:cubicBezTo>
                  <a:pt x="76" y="35"/>
                  <a:pt x="70" y="36"/>
                  <a:pt x="64" y="36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lose/>
                <a:moveTo>
                  <a:pt x="71" y="9"/>
                </a:moveTo>
                <a:cubicBezTo>
                  <a:pt x="82" y="11"/>
                  <a:pt x="92" y="16"/>
                  <a:pt x="100" y="23"/>
                </a:cubicBezTo>
                <a:cubicBezTo>
                  <a:pt x="95" y="26"/>
                  <a:pt x="91" y="29"/>
                  <a:pt x="86" y="31"/>
                </a:cubicBezTo>
                <a:cubicBezTo>
                  <a:pt x="82" y="23"/>
                  <a:pt x="77" y="15"/>
                  <a:pt x="71" y="9"/>
                </a:cubicBezTo>
                <a:close/>
                <a:moveTo>
                  <a:pt x="60" y="8"/>
                </a:moveTo>
                <a:cubicBezTo>
                  <a:pt x="60" y="36"/>
                  <a:pt x="60" y="36"/>
                  <a:pt x="60" y="36"/>
                </a:cubicBezTo>
                <a:cubicBezTo>
                  <a:pt x="54" y="36"/>
                  <a:pt x="48" y="35"/>
                  <a:pt x="42" y="33"/>
                </a:cubicBezTo>
                <a:cubicBezTo>
                  <a:pt x="46" y="23"/>
                  <a:pt x="52" y="14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8" y="31"/>
                </a:moveTo>
                <a:cubicBezTo>
                  <a:pt x="33" y="29"/>
                  <a:pt x="29" y="26"/>
                  <a:pt x="24" y="23"/>
                </a:cubicBezTo>
                <a:cubicBezTo>
                  <a:pt x="32" y="16"/>
                  <a:pt x="42" y="11"/>
                  <a:pt x="53" y="9"/>
                </a:cubicBezTo>
                <a:cubicBezTo>
                  <a:pt x="47" y="15"/>
                  <a:pt x="42" y="23"/>
                  <a:pt x="38" y="31"/>
                </a:cubicBezTo>
                <a:close/>
                <a:moveTo>
                  <a:pt x="40" y="36"/>
                </a:moveTo>
                <a:cubicBezTo>
                  <a:pt x="47" y="38"/>
                  <a:pt x="53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2"/>
                  <a:pt x="38" y="44"/>
                  <a:pt x="40" y="36"/>
                </a:cubicBezTo>
                <a:close/>
                <a:moveTo>
                  <a:pt x="60" y="64"/>
                </a:moveTo>
                <a:cubicBezTo>
                  <a:pt x="60" y="88"/>
                  <a:pt x="60" y="88"/>
                  <a:pt x="60" y="88"/>
                </a:cubicBezTo>
                <a:cubicBezTo>
                  <a:pt x="54" y="88"/>
                  <a:pt x="48" y="89"/>
                  <a:pt x="42" y="91"/>
                </a:cubicBezTo>
                <a:cubicBezTo>
                  <a:pt x="38" y="83"/>
                  <a:pt x="36" y="74"/>
                  <a:pt x="36" y="64"/>
                </a:cubicBezTo>
                <a:lnTo>
                  <a:pt x="60" y="64"/>
                </a:lnTo>
                <a:close/>
                <a:moveTo>
                  <a:pt x="53" y="115"/>
                </a:moveTo>
                <a:cubicBezTo>
                  <a:pt x="43" y="114"/>
                  <a:pt x="34" y="109"/>
                  <a:pt x="27" y="103"/>
                </a:cubicBezTo>
                <a:cubicBezTo>
                  <a:pt x="31" y="100"/>
                  <a:pt x="35" y="98"/>
                  <a:pt x="40" y="96"/>
                </a:cubicBezTo>
                <a:cubicBezTo>
                  <a:pt x="43" y="103"/>
                  <a:pt x="48" y="110"/>
                  <a:pt x="53" y="115"/>
                </a:cubicBezTo>
                <a:close/>
                <a:moveTo>
                  <a:pt x="64" y="116"/>
                </a:moveTo>
                <a:cubicBezTo>
                  <a:pt x="64" y="92"/>
                  <a:pt x="64" y="92"/>
                  <a:pt x="64" y="92"/>
                </a:cubicBezTo>
                <a:cubicBezTo>
                  <a:pt x="70" y="92"/>
                  <a:pt x="75" y="93"/>
                  <a:pt x="81" y="95"/>
                </a:cubicBezTo>
                <a:cubicBezTo>
                  <a:pt x="76" y="103"/>
                  <a:pt x="71" y="110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lose/>
                <a:moveTo>
                  <a:pt x="84" y="96"/>
                </a:moveTo>
                <a:cubicBezTo>
                  <a:pt x="89" y="98"/>
                  <a:pt x="93" y="100"/>
                  <a:pt x="97" y="103"/>
                </a:cubicBezTo>
                <a:cubicBezTo>
                  <a:pt x="90" y="109"/>
                  <a:pt x="81" y="114"/>
                  <a:pt x="71" y="115"/>
                </a:cubicBezTo>
                <a:cubicBezTo>
                  <a:pt x="76" y="110"/>
                  <a:pt x="81" y="103"/>
                  <a:pt x="84" y="96"/>
                </a:cubicBezTo>
                <a:close/>
                <a:moveTo>
                  <a:pt x="82" y="91"/>
                </a:moveTo>
                <a:cubicBezTo>
                  <a:pt x="76" y="89"/>
                  <a:pt x="70" y="88"/>
                  <a:pt x="64" y="88"/>
                </a:cubicBezTo>
                <a:cubicBezTo>
                  <a:pt x="64" y="64"/>
                  <a:pt x="64" y="64"/>
                  <a:pt x="64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4"/>
                  <a:pt x="86" y="83"/>
                  <a:pt x="82" y="91"/>
                </a:cubicBezTo>
                <a:close/>
                <a:moveTo>
                  <a:pt x="64" y="60"/>
                </a:moveTo>
                <a:cubicBezTo>
                  <a:pt x="64" y="40"/>
                  <a:pt x="64" y="40"/>
                  <a:pt x="64" y="40"/>
                </a:cubicBezTo>
                <a:cubicBezTo>
                  <a:pt x="71" y="40"/>
                  <a:pt x="77" y="38"/>
                  <a:pt x="84" y="36"/>
                </a:cubicBezTo>
                <a:cubicBezTo>
                  <a:pt x="86" y="44"/>
                  <a:pt x="88" y="52"/>
                  <a:pt x="88" y="60"/>
                </a:cubicBezTo>
                <a:lnTo>
                  <a:pt x="64" y="60"/>
                </a:lnTo>
                <a:close/>
                <a:moveTo>
                  <a:pt x="22" y="26"/>
                </a:moveTo>
                <a:cubicBezTo>
                  <a:pt x="26" y="30"/>
                  <a:pt x="31" y="33"/>
                  <a:pt x="37" y="35"/>
                </a:cubicBezTo>
                <a:cubicBezTo>
                  <a:pt x="34" y="43"/>
                  <a:pt x="32" y="51"/>
                  <a:pt x="32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47"/>
                  <a:pt x="14" y="35"/>
                  <a:pt x="22" y="26"/>
                </a:cubicBezTo>
                <a:close/>
                <a:moveTo>
                  <a:pt x="8" y="64"/>
                </a:moveTo>
                <a:cubicBezTo>
                  <a:pt x="32" y="64"/>
                  <a:pt x="32" y="64"/>
                  <a:pt x="32" y="64"/>
                </a:cubicBezTo>
                <a:cubicBezTo>
                  <a:pt x="32" y="74"/>
                  <a:pt x="34" y="84"/>
                  <a:pt x="38" y="93"/>
                </a:cubicBezTo>
                <a:cubicBezTo>
                  <a:pt x="33" y="95"/>
                  <a:pt x="28" y="97"/>
                  <a:pt x="24" y="100"/>
                </a:cubicBezTo>
                <a:cubicBezTo>
                  <a:pt x="15" y="91"/>
                  <a:pt x="9" y="78"/>
                  <a:pt x="8" y="64"/>
                </a:cubicBezTo>
                <a:close/>
                <a:moveTo>
                  <a:pt x="100" y="100"/>
                </a:moveTo>
                <a:cubicBezTo>
                  <a:pt x="96" y="97"/>
                  <a:pt x="91" y="95"/>
                  <a:pt x="86" y="93"/>
                </a:cubicBezTo>
                <a:cubicBezTo>
                  <a:pt x="90" y="84"/>
                  <a:pt x="92" y="74"/>
                  <a:pt x="92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78"/>
                  <a:pt x="109" y="91"/>
                  <a:pt x="10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3707412" y="3635612"/>
            <a:ext cx="1075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7578741" y="3276553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5234341" y="1980752"/>
            <a:ext cx="1099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Deploy</a:t>
            </a:r>
          </a:p>
        </p:txBody>
      </p: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7121437" y="3303736"/>
            <a:ext cx="424724" cy="404172"/>
            <a:chOff x="6719888" y="887413"/>
            <a:chExt cx="492125" cy="468312"/>
          </a:xfrm>
          <a:solidFill>
            <a:schemeClr val="bg1"/>
          </a:solidFill>
        </p:grpSpPr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19888" y="887413"/>
              <a:ext cx="492125" cy="468312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8 w 128"/>
                <a:gd name="T13" fmla="*/ 110 h 122"/>
                <a:gd name="T14" fmla="*/ 35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2" y="106"/>
                    <a:pt x="39" y="109"/>
                    <a:pt x="38" y="110"/>
                  </a:cubicBezTo>
                  <a:cubicBezTo>
                    <a:pt x="36" y="111"/>
                    <a:pt x="35" y="112"/>
                    <a:pt x="35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5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2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81801" y="947738"/>
              <a:ext cx="368300" cy="24765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43726" y="1201738"/>
              <a:ext cx="46038" cy="47625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81813" y="1044575"/>
              <a:ext cx="61913" cy="65087"/>
            </a:xfrm>
            <a:custGeom>
              <a:avLst/>
              <a:gdLst>
                <a:gd name="T0" fmla="*/ 0 w 39"/>
                <a:gd name="T1" fmla="*/ 24 h 41"/>
                <a:gd name="T2" fmla="*/ 39 w 39"/>
                <a:gd name="T3" fmla="*/ 41 h 41"/>
                <a:gd name="T4" fmla="*/ 39 w 39"/>
                <a:gd name="T5" fmla="*/ 32 h 41"/>
                <a:gd name="T6" fmla="*/ 12 w 39"/>
                <a:gd name="T7" fmla="*/ 19 h 41"/>
                <a:gd name="T8" fmla="*/ 39 w 39"/>
                <a:gd name="T9" fmla="*/ 10 h 41"/>
                <a:gd name="T10" fmla="*/ 39 w 39"/>
                <a:gd name="T11" fmla="*/ 0 h 41"/>
                <a:gd name="T12" fmla="*/ 0 w 39"/>
                <a:gd name="T13" fmla="*/ 17 h 41"/>
                <a:gd name="T14" fmla="*/ 0 w 39"/>
                <a:gd name="T15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1">
                  <a:moveTo>
                    <a:pt x="0" y="24"/>
                  </a:moveTo>
                  <a:lnTo>
                    <a:pt x="39" y="41"/>
                  </a:lnTo>
                  <a:lnTo>
                    <a:pt x="39" y="32"/>
                  </a:lnTo>
                  <a:lnTo>
                    <a:pt x="12" y="19"/>
                  </a:lnTo>
                  <a:lnTo>
                    <a:pt x="39" y="10"/>
                  </a:lnTo>
                  <a:lnTo>
                    <a:pt x="39" y="0"/>
                  </a:lnTo>
                  <a:lnTo>
                    <a:pt x="0" y="17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50076" y="1033463"/>
              <a:ext cx="31750" cy="87312"/>
            </a:xfrm>
            <a:custGeom>
              <a:avLst/>
              <a:gdLst>
                <a:gd name="T0" fmla="*/ 7 w 8"/>
                <a:gd name="T1" fmla="*/ 0 h 23"/>
                <a:gd name="T2" fmla="*/ 5 w 8"/>
                <a:gd name="T3" fmla="*/ 0 h 23"/>
                <a:gd name="T4" fmla="*/ 5 w 8"/>
                <a:gd name="T5" fmla="*/ 2 h 23"/>
                <a:gd name="T6" fmla="*/ 0 w 8"/>
                <a:gd name="T7" fmla="*/ 20 h 23"/>
                <a:gd name="T8" fmla="*/ 0 w 8"/>
                <a:gd name="T9" fmla="*/ 22 h 23"/>
                <a:gd name="T10" fmla="*/ 2 w 8"/>
                <a:gd name="T11" fmla="*/ 23 h 23"/>
                <a:gd name="T12" fmla="*/ 3 w 8"/>
                <a:gd name="T13" fmla="*/ 23 h 23"/>
                <a:gd name="T14" fmla="*/ 3 w 8"/>
                <a:gd name="T15" fmla="*/ 22 h 23"/>
                <a:gd name="T16" fmla="*/ 4 w 8"/>
                <a:gd name="T17" fmla="*/ 21 h 23"/>
                <a:gd name="T18" fmla="*/ 8 w 8"/>
                <a:gd name="T19" fmla="*/ 3 h 23"/>
                <a:gd name="T20" fmla="*/ 8 w 8"/>
                <a:gd name="T21" fmla="*/ 1 h 23"/>
                <a:gd name="T22" fmla="*/ 8 w 8"/>
                <a:gd name="T23" fmla="*/ 0 h 23"/>
                <a:gd name="T24" fmla="*/ 7 w 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23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3" y="21"/>
                    <a:pt x="4" y="2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89763" y="1044575"/>
              <a:ext cx="60325" cy="65087"/>
            </a:xfrm>
            <a:custGeom>
              <a:avLst/>
              <a:gdLst>
                <a:gd name="T0" fmla="*/ 0 w 38"/>
                <a:gd name="T1" fmla="*/ 10 h 41"/>
                <a:gd name="T2" fmla="*/ 26 w 38"/>
                <a:gd name="T3" fmla="*/ 19 h 41"/>
                <a:gd name="T4" fmla="*/ 0 w 38"/>
                <a:gd name="T5" fmla="*/ 32 h 41"/>
                <a:gd name="T6" fmla="*/ 0 w 38"/>
                <a:gd name="T7" fmla="*/ 41 h 41"/>
                <a:gd name="T8" fmla="*/ 38 w 38"/>
                <a:gd name="T9" fmla="*/ 24 h 41"/>
                <a:gd name="T10" fmla="*/ 38 w 38"/>
                <a:gd name="T11" fmla="*/ 17 h 41"/>
                <a:gd name="T12" fmla="*/ 0 w 38"/>
                <a:gd name="T13" fmla="*/ 0 h 41"/>
                <a:gd name="T14" fmla="*/ 0 w 38"/>
                <a:gd name="T1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1">
                  <a:moveTo>
                    <a:pt x="0" y="10"/>
                  </a:moveTo>
                  <a:lnTo>
                    <a:pt x="26" y="19"/>
                  </a:lnTo>
                  <a:lnTo>
                    <a:pt x="0" y="32"/>
                  </a:lnTo>
                  <a:lnTo>
                    <a:pt x="0" y="41"/>
                  </a:lnTo>
                  <a:lnTo>
                    <a:pt x="38" y="2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25153" y="3595089"/>
            <a:ext cx="448161" cy="448959"/>
          </a:xfrm>
          <a:custGeom>
            <a:avLst/>
            <a:gdLst>
              <a:gd name="T0" fmla="*/ 1124 w 1124"/>
              <a:gd name="T1" fmla="*/ 369 h 1126"/>
              <a:gd name="T2" fmla="*/ 754 w 1124"/>
              <a:gd name="T3" fmla="*/ 0 h 1126"/>
              <a:gd name="T4" fmla="*/ 108 w 1124"/>
              <a:gd name="T5" fmla="*/ 646 h 1126"/>
              <a:gd name="T6" fmla="*/ 0 w 1124"/>
              <a:gd name="T7" fmla="*/ 1126 h 1126"/>
              <a:gd name="T8" fmla="*/ 477 w 1124"/>
              <a:gd name="T9" fmla="*/ 1015 h 1126"/>
              <a:gd name="T10" fmla="*/ 1124 w 1124"/>
              <a:gd name="T11" fmla="*/ 369 h 1126"/>
              <a:gd name="T12" fmla="*/ 446 w 1124"/>
              <a:gd name="T13" fmla="*/ 944 h 1126"/>
              <a:gd name="T14" fmla="*/ 387 w 1124"/>
              <a:gd name="T15" fmla="*/ 885 h 1126"/>
              <a:gd name="T16" fmla="*/ 962 w 1124"/>
              <a:gd name="T17" fmla="*/ 310 h 1126"/>
              <a:gd name="T18" fmla="*/ 1022 w 1124"/>
              <a:gd name="T19" fmla="*/ 369 h 1126"/>
              <a:gd name="T20" fmla="*/ 446 w 1124"/>
              <a:gd name="T21" fmla="*/ 944 h 1126"/>
              <a:gd name="T22" fmla="*/ 232 w 1124"/>
              <a:gd name="T23" fmla="*/ 997 h 1126"/>
              <a:gd name="T24" fmla="*/ 127 w 1124"/>
              <a:gd name="T25" fmla="*/ 892 h 1126"/>
              <a:gd name="T26" fmla="*/ 167 w 1124"/>
              <a:gd name="T27" fmla="*/ 715 h 1126"/>
              <a:gd name="T28" fmla="*/ 227 w 1124"/>
              <a:gd name="T29" fmla="*/ 775 h 1126"/>
              <a:gd name="T30" fmla="*/ 226 w 1124"/>
              <a:gd name="T31" fmla="*/ 775 h 1126"/>
              <a:gd name="T32" fmla="*/ 362 w 1124"/>
              <a:gd name="T33" fmla="*/ 911 h 1126"/>
              <a:gd name="T34" fmla="*/ 362 w 1124"/>
              <a:gd name="T35" fmla="*/ 910 h 1126"/>
              <a:gd name="T36" fmla="*/ 408 w 1124"/>
              <a:gd name="T37" fmla="*/ 957 h 1126"/>
              <a:gd name="T38" fmla="*/ 232 w 1124"/>
              <a:gd name="T39" fmla="*/ 997 h 1126"/>
              <a:gd name="T40" fmla="*/ 937 w 1124"/>
              <a:gd name="T41" fmla="*/ 284 h 1126"/>
              <a:gd name="T42" fmla="*/ 362 w 1124"/>
              <a:gd name="T43" fmla="*/ 859 h 1126"/>
              <a:gd name="T44" fmla="*/ 278 w 1124"/>
              <a:gd name="T45" fmla="*/ 775 h 1126"/>
              <a:gd name="T46" fmla="*/ 853 w 1124"/>
              <a:gd name="T47" fmla="*/ 200 h 1126"/>
              <a:gd name="T48" fmla="*/ 937 w 1124"/>
              <a:gd name="T49" fmla="*/ 284 h 1126"/>
              <a:gd name="T50" fmla="*/ 754 w 1124"/>
              <a:gd name="T51" fmla="*/ 102 h 1126"/>
              <a:gd name="T52" fmla="*/ 827 w 1124"/>
              <a:gd name="T53" fmla="*/ 175 h 1126"/>
              <a:gd name="T54" fmla="*/ 252 w 1124"/>
              <a:gd name="T55" fmla="*/ 750 h 1126"/>
              <a:gd name="T56" fmla="*/ 179 w 1124"/>
              <a:gd name="T57" fmla="*/ 677 h 1126"/>
              <a:gd name="T58" fmla="*/ 754 w 1124"/>
              <a:gd name="T59" fmla="*/ 102 h 1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24" h="1126">
                <a:moveTo>
                  <a:pt x="1124" y="369"/>
                </a:moveTo>
                <a:lnTo>
                  <a:pt x="754" y="0"/>
                </a:lnTo>
                <a:lnTo>
                  <a:pt x="108" y="646"/>
                </a:lnTo>
                <a:lnTo>
                  <a:pt x="0" y="1126"/>
                </a:lnTo>
                <a:lnTo>
                  <a:pt x="477" y="1015"/>
                </a:lnTo>
                <a:lnTo>
                  <a:pt x="1124" y="369"/>
                </a:lnTo>
                <a:close/>
                <a:moveTo>
                  <a:pt x="446" y="944"/>
                </a:moveTo>
                <a:lnTo>
                  <a:pt x="387" y="885"/>
                </a:lnTo>
                <a:lnTo>
                  <a:pt x="962" y="310"/>
                </a:lnTo>
                <a:lnTo>
                  <a:pt x="1022" y="369"/>
                </a:lnTo>
                <a:lnTo>
                  <a:pt x="446" y="944"/>
                </a:lnTo>
                <a:close/>
                <a:moveTo>
                  <a:pt x="232" y="997"/>
                </a:moveTo>
                <a:lnTo>
                  <a:pt x="127" y="892"/>
                </a:lnTo>
                <a:lnTo>
                  <a:pt x="167" y="715"/>
                </a:lnTo>
                <a:lnTo>
                  <a:pt x="227" y="775"/>
                </a:lnTo>
                <a:lnTo>
                  <a:pt x="226" y="775"/>
                </a:lnTo>
                <a:lnTo>
                  <a:pt x="362" y="911"/>
                </a:lnTo>
                <a:lnTo>
                  <a:pt x="362" y="910"/>
                </a:lnTo>
                <a:lnTo>
                  <a:pt x="408" y="957"/>
                </a:lnTo>
                <a:lnTo>
                  <a:pt x="232" y="997"/>
                </a:lnTo>
                <a:close/>
                <a:moveTo>
                  <a:pt x="937" y="284"/>
                </a:moveTo>
                <a:lnTo>
                  <a:pt x="362" y="859"/>
                </a:lnTo>
                <a:lnTo>
                  <a:pt x="278" y="775"/>
                </a:lnTo>
                <a:lnTo>
                  <a:pt x="853" y="200"/>
                </a:lnTo>
                <a:lnTo>
                  <a:pt x="937" y="284"/>
                </a:lnTo>
                <a:close/>
                <a:moveTo>
                  <a:pt x="754" y="102"/>
                </a:moveTo>
                <a:lnTo>
                  <a:pt x="827" y="175"/>
                </a:lnTo>
                <a:lnTo>
                  <a:pt x="252" y="750"/>
                </a:lnTo>
                <a:lnTo>
                  <a:pt x="179" y="677"/>
                </a:lnTo>
                <a:lnTo>
                  <a:pt x="754" y="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Group 50出自【趣你的PPT】(微信:qunideppt)：最优质的PPT资源库"/>
          <p:cNvGrpSpPr/>
          <p:nvPr/>
        </p:nvGrpSpPr>
        <p:grpSpPr>
          <a:xfrm rot="2700000">
            <a:off x="6460148" y="1898194"/>
            <a:ext cx="316524" cy="551595"/>
            <a:chOff x="4732338" y="4783138"/>
            <a:chExt cx="703263" cy="1225550"/>
          </a:xfrm>
          <a:solidFill>
            <a:schemeClr val="bg1"/>
          </a:solidFill>
        </p:grpSpPr>
        <p:sp>
          <p:nvSpPr>
            <p:cNvPr id="5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32338" y="4783138"/>
              <a:ext cx="703263" cy="1173163"/>
            </a:xfrm>
            <a:custGeom>
              <a:avLst/>
              <a:gdLst>
                <a:gd name="T0" fmla="*/ 50 w 184"/>
                <a:gd name="T1" fmla="*/ 310 h 310"/>
                <a:gd name="T2" fmla="*/ 32 w 184"/>
                <a:gd name="T3" fmla="*/ 282 h 310"/>
                <a:gd name="T4" fmla="*/ 10 w 184"/>
                <a:gd name="T5" fmla="*/ 199 h 310"/>
                <a:gd name="T6" fmla="*/ 39 w 184"/>
                <a:gd name="T7" fmla="*/ 171 h 310"/>
                <a:gd name="T8" fmla="*/ 30 w 184"/>
                <a:gd name="T9" fmla="*/ 116 h 310"/>
                <a:gd name="T10" fmla="*/ 36 w 184"/>
                <a:gd name="T11" fmla="*/ 73 h 310"/>
                <a:gd name="T12" fmla="*/ 36 w 184"/>
                <a:gd name="T13" fmla="*/ 72 h 310"/>
                <a:gd name="T14" fmla="*/ 92 w 184"/>
                <a:gd name="T15" fmla="*/ 0 h 310"/>
                <a:gd name="T16" fmla="*/ 148 w 184"/>
                <a:gd name="T17" fmla="*/ 72 h 310"/>
                <a:gd name="T18" fmla="*/ 148 w 184"/>
                <a:gd name="T19" fmla="*/ 73 h 310"/>
                <a:gd name="T20" fmla="*/ 155 w 184"/>
                <a:gd name="T21" fmla="*/ 116 h 310"/>
                <a:gd name="T22" fmla="*/ 145 w 184"/>
                <a:gd name="T23" fmla="*/ 171 h 310"/>
                <a:gd name="T24" fmla="*/ 174 w 184"/>
                <a:gd name="T25" fmla="*/ 199 h 310"/>
                <a:gd name="T26" fmla="*/ 153 w 184"/>
                <a:gd name="T27" fmla="*/ 282 h 310"/>
                <a:gd name="T28" fmla="*/ 134 w 184"/>
                <a:gd name="T29" fmla="*/ 310 h 310"/>
                <a:gd name="T30" fmla="*/ 134 w 184"/>
                <a:gd name="T31" fmla="*/ 276 h 310"/>
                <a:gd name="T32" fmla="*/ 118 w 184"/>
                <a:gd name="T33" fmla="*/ 239 h 310"/>
                <a:gd name="T34" fmla="*/ 118 w 184"/>
                <a:gd name="T35" fmla="*/ 240 h 310"/>
                <a:gd name="T36" fmla="*/ 115 w 184"/>
                <a:gd name="T37" fmla="*/ 246 h 310"/>
                <a:gd name="T38" fmla="*/ 108 w 184"/>
                <a:gd name="T39" fmla="*/ 245 h 310"/>
                <a:gd name="T40" fmla="*/ 76 w 184"/>
                <a:gd name="T41" fmla="*/ 245 h 310"/>
                <a:gd name="T42" fmla="*/ 69 w 184"/>
                <a:gd name="T43" fmla="*/ 246 h 310"/>
                <a:gd name="T44" fmla="*/ 66 w 184"/>
                <a:gd name="T45" fmla="*/ 240 h 310"/>
                <a:gd name="T46" fmla="*/ 66 w 184"/>
                <a:gd name="T47" fmla="*/ 239 h 310"/>
                <a:gd name="T48" fmla="*/ 50 w 184"/>
                <a:gd name="T49" fmla="*/ 276 h 310"/>
                <a:gd name="T50" fmla="*/ 50 w 184"/>
                <a:gd name="T51" fmla="*/ 310 h 310"/>
                <a:gd name="T52" fmla="*/ 55 w 184"/>
                <a:gd name="T53" fmla="*/ 79 h 310"/>
                <a:gd name="T54" fmla="*/ 50 w 184"/>
                <a:gd name="T55" fmla="*/ 116 h 310"/>
                <a:gd name="T56" fmla="*/ 61 w 184"/>
                <a:gd name="T57" fmla="*/ 174 h 310"/>
                <a:gd name="T58" fmla="*/ 64 w 184"/>
                <a:gd name="T59" fmla="*/ 184 h 310"/>
                <a:gd name="T60" fmla="*/ 54 w 184"/>
                <a:gd name="T61" fmla="*/ 187 h 310"/>
                <a:gd name="T62" fmla="*/ 29 w 184"/>
                <a:gd name="T63" fmla="*/ 205 h 310"/>
                <a:gd name="T64" fmla="*/ 36 w 184"/>
                <a:gd name="T65" fmla="*/ 247 h 310"/>
                <a:gd name="T66" fmla="*/ 65 w 184"/>
                <a:gd name="T67" fmla="*/ 215 h 310"/>
                <a:gd name="T68" fmla="*/ 74 w 184"/>
                <a:gd name="T69" fmla="*/ 209 h 310"/>
                <a:gd name="T70" fmla="*/ 79 w 184"/>
                <a:gd name="T71" fmla="*/ 219 h 310"/>
                <a:gd name="T72" fmla="*/ 82 w 184"/>
                <a:gd name="T73" fmla="*/ 225 h 310"/>
                <a:gd name="T74" fmla="*/ 103 w 184"/>
                <a:gd name="T75" fmla="*/ 225 h 310"/>
                <a:gd name="T76" fmla="*/ 105 w 184"/>
                <a:gd name="T77" fmla="*/ 219 h 310"/>
                <a:gd name="T78" fmla="*/ 110 w 184"/>
                <a:gd name="T79" fmla="*/ 209 h 310"/>
                <a:gd name="T80" fmla="*/ 120 w 184"/>
                <a:gd name="T81" fmla="*/ 215 h 310"/>
                <a:gd name="T82" fmla="*/ 148 w 184"/>
                <a:gd name="T83" fmla="*/ 247 h 310"/>
                <a:gd name="T84" fmla="*/ 155 w 184"/>
                <a:gd name="T85" fmla="*/ 205 h 310"/>
                <a:gd name="T86" fmla="*/ 130 w 184"/>
                <a:gd name="T87" fmla="*/ 187 h 310"/>
                <a:gd name="T88" fmla="*/ 120 w 184"/>
                <a:gd name="T89" fmla="*/ 184 h 310"/>
                <a:gd name="T90" fmla="*/ 123 w 184"/>
                <a:gd name="T91" fmla="*/ 174 h 310"/>
                <a:gd name="T92" fmla="*/ 135 w 184"/>
                <a:gd name="T93" fmla="*/ 116 h 310"/>
                <a:gd name="T94" fmla="*/ 129 w 184"/>
                <a:gd name="T95" fmla="*/ 79 h 310"/>
                <a:gd name="T96" fmla="*/ 92 w 184"/>
                <a:gd name="T97" fmla="*/ 21 h 310"/>
                <a:gd name="T98" fmla="*/ 55 w 184"/>
                <a:gd name="T99" fmla="*/ 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10">
                  <a:moveTo>
                    <a:pt x="50" y="310"/>
                  </a:moveTo>
                  <a:cubicBezTo>
                    <a:pt x="32" y="282"/>
                    <a:pt x="32" y="282"/>
                    <a:pt x="32" y="282"/>
                  </a:cubicBezTo>
                  <a:cubicBezTo>
                    <a:pt x="28" y="276"/>
                    <a:pt x="0" y="230"/>
                    <a:pt x="10" y="199"/>
                  </a:cubicBezTo>
                  <a:cubicBezTo>
                    <a:pt x="14" y="187"/>
                    <a:pt x="24" y="178"/>
                    <a:pt x="39" y="171"/>
                  </a:cubicBezTo>
                  <a:cubicBezTo>
                    <a:pt x="33" y="151"/>
                    <a:pt x="30" y="132"/>
                    <a:pt x="30" y="116"/>
                  </a:cubicBezTo>
                  <a:cubicBezTo>
                    <a:pt x="30" y="102"/>
                    <a:pt x="32" y="87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0" y="35"/>
                    <a:pt x="77" y="0"/>
                    <a:pt x="92" y="0"/>
                  </a:cubicBezTo>
                  <a:cubicBezTo>
                    <a:pt x="107" y="0"/>
                    <a:pt x="134" y="35"/>
                    <a:pt x="148" y="72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2" y="87"/>
                    <a:pt x="155" y="102"/>
                    <a:pt x="155" y="116"/>
                  </a:cubicBezTo>
                  <a:cubicBezTo>
                    <a:pt x="155" y="132"/>
                    <a:pt x="152" y="151"/>
                    <a:pt x="145" y="171"/>
                  </a:cubicBezTo>
                  <a:cubicBezTo>
                    <a:pt x="160" y="178"/>
                    <a:pt x="170" y="187"/>
                    <a:pt x="174" y="199"/>
                  </a:cubicBezTo>
                  <a:cubicBezTo>
                    <a:pt x="184" y="230"/>
                    <a:pt x="156" y="276"/>
                    <a:pt x="153" y="28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76"/>
                    <a:pt x="134" y="276"/>
                    <a:pt x="134" y="276"/>
                  </a:cubicBezTo>
                  <a:cubicBezTo>
                    <a:pt x="134" y="262"/>
                    <a:pt x="128" y="248"/>
                    <a:pt x="118" y="239"/>
                  </a:cubicBezTo>
                  <a:cubicBezTo>
                    <a:pt x="118" y="239"/>
                    <a:pt x="118" y="239"/>
                    <a:pt x="118" y="240"/>
                  </a:cubicBezTo>
                  <a:cubicBezTo>
                    <a:pt x="115" y="246"/>
                    <a:pt x="115" y="246"/>
                    <a:pt x="115" y="246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98" y="245"/>
                    <a:pt x="87" y="245"/>
                    <a:pt x="76" y="245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56" y="249"/>
                    <a:pt x="50" y="262"/>
                    <a:pt x="50" y="276"/>
                  </a:cubicBezTo>
                  <a:lnTo>
                    <a:pt x="50" y="310"/>
                  </a:lnTo>
                  <a:close/>
                  <a:moveTo>
                    <a:pt x="55" y="79"/>
                  </a:moveTo>
                  <a:cubicBezTo>
                    <a:pt x="52" y="91"/>
                    <a:pt x="50" y="104"/>
                    <a:pt x="50" y="116"/>
                  </a:cubicBezTo>
                  <a:cubicBezTo>
                    <a:pt x="50" y="132"/>
                    <a:pt x="53" y="152"/>
                    <a:pt x="61" y="174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45" y="190"/>
                    <a:pt x="33" y="196"/>
                    <a:pt x="29" y="205"/>
                  </a:cubicBezTo>
                  <a:cubicBezTo>
                    <a:pt x="26" y="216"/>
                    <a:pt x="30" y="233"/>
                    <a:pt x="36" y="247"/>
                  </a:cubicBezTo>
                  <a:cubicBezTo>
                    <a:pt x="42" y="234"/>
                    <a:pt x="52" y="223"/>
                    <a:pt x="65" y="215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9" y="219"/>
                    <a:pt x="79" y="219"/>
                    <a:pt x="79" y="219"/>
                  </a:cubicBezTo>
                  <a:cubicBezTo>
                    <a:pt x="80" y="221"/>
                    <a:pt x="81" y="223"/>
                    <a:pt x="82" y="225"/>
                  </a:cubicBezTo>
                  <a:cubicBezTo>
                    <a:pt x="89" y="225"/>
                    <a:pt x="96" y="225"/>
                    <a:pt x="103" y="225"/>
                  </a:cubicBezTo>
                  <a:cubicBezTo>
                    <a:pt x="104" y="223"/>
                    <a:pt x="105" y="221"/>
                    <a:pt x="105" y="21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33" y="223"/>
                    <a:pt x="142" y="234"/>
                    <a:pt x="148" y="247"/>
                  </a:cubicBezTo>
                  <a:cubicBezTo>
                    <a:pt x="154" y="233"/>
                    <a:pt x="159" y="216"/>
                    <a:pt x="155" y="205"/>
                  </a:cubicBezTo>
                  <a:cubicBezTo>
                    <a:pt x="152" y="196"/>
                    <a:pt x="140" y="190"/>
                    <a:pt x="130" y="187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31" y="152"/>
                    <a:pt x="135" y="132"/>
                    <a:pt x="135" y="116"/>
                  </a:cubicBezTo>
                  <a:cubicBezTo>
                    <a:pt x="135" y="104"/>
                    <a:pt x="133" y="91"/>
                    <a:pt x="129" y="79"/>
                  </a:cubicBezTo>
                  <a:cubicBezTo>
                    <a:pt x="117" y="47"/>
                    <a:pt x="99" y="26"/>
                    <a:pt x="92" y="21"/>
                  </a:cubicBezTo>
                  <a:cubicBezTo>
                    <a:pt x="85" y="26"/>
                    <a:pt x="67" y="47"/>
                    <a:pt x="55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60938" y="5127626"/>
              <a:ext cx="244475" cy="241300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2 h 64"/>
                <a:gd name="T12" fmla="*/ 12 w 64"/>
                <a:gd name="T13" fmla="*/ 32 h 64"/>
                <a:gd name="T14" fmla="*/ 32 w 64"/>
                <a:gd name="T15" fmla="*/ 52 h 64"/>
                <a:gd name="T16" fmla="*/ 52 w 64"/>
                <a:gd name="T17" fmla="*/ 32 h 64"/>
                <a:gd name="T18" fmla="*/ 32 w 64"/>
                <a:gd name="T1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2"/>
                  </a:moveTo>
                  <a:cubicBezTo>
                    <a:pt x="21" y="12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2" y="43"/>
                    <a:pt x="52" y="32"/>
                  </a:cubicBezTo>
                  <a:cubicBezTo>
                    <a:pt x="52" y="21"/>
                    <a:pt x="43" y="12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73638" y="5649913"/>
              <a:ext cx="225425" cy="358775"/>
            </a:xfrm>
            <a:custGeom>
              <a:avLst/>
              <a:gdLst>
                <a:gd name="T0" fmla="*/ 29 w 59"/>
                <a:gd name="T1" fmla="*/ 95 h 95"/>
                <a:gd name="T2" fmla="*/ 24 w 59"/>
                <a:gd name="T3" fmla="*/ 85 h 95"/>
                <a:gd name="T4" fmla="*/ 0 w 59"/>
                <a:gd name="T5" fmla="*/ 26 h 95"/>
                <a:gd name="T6" fmla="*/ 29 w 59"/>
                <a:gd name="T7" fmla="*/ 0 h 95"/>
                <a:gd name="T8" fmla="*/ 59 w 59"/>
                <a:gd name="T9" fmla="*/ 26 h 95"/>
                <a:gd name="T10" fmla="*/ 34 w 59"/>
                <a:gd name="T11" fmla="*/ 85 h 95"/>
                <a:gd name="T12" fmla="*/ 29 w 59"/>
                <a:gd name="T13" fmla="*/ 95 h 95"/>
                <a:gd name="T14" fmla="*/ 29 w 59"/>
                <a:gd name="T15" fmla="*/ 12 h 95"/>
                <a:gd name="T16" fmla="*/ 12 w 59"/>
                <a:gd name="T17" fmla="*/ 26 h 95"/>
                <a:gd name="T18" fmla="*/ 29 w 59"/>
                <a:gd name="T19" fmla="*/ 69 h 95"/>
                <a:gd name="T20" fmla="*/ 47 w 59"/>
                <a:gd name="T21" fmla="*/ 26 h 95"/>
                <a:gd name="T22" fmla="*/ 29 w 59"/>
                <a:gd name="T23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95">
                  <a:moveTo>
                    <a:pt x="29" y="9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0" y="77"/>
                    <a:pt x="0" y="38"/>
                    <a:pt x="0" y="26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9" y="12"/>
                    <a:pt x="59" y="26"/>
                  </a:cubicBezTo>
                  <a:cubicBezTo>
                    <a:pt x="59" y="38"/>
                    <a:pt x="39" y="77"/>
                    <a:pt x="34" y="85"/>
                  </a:cubicBezTo>
                  <a:lnTo>
                    <a:pt x="29" y="95"/>
                  </a:lnTo>
                  <a:close/>
                  <a:moveTo>
                    <a:pt x="29" y="12"/>
                  </a:moveTo>
                  <a:cubicBezTo>
                    <a:pt x="19" y="12"/>
                    <a:pt x="12" y="18"/>
                    <a:pt x="12" y="26"/>
                  </a:cubicBezTo>
                  <a:cubicBezTo>
                    <a:pt x="12" y="31"/>
                    <a:pt x="20" y="50"/>
                    <a:pt x="29" y="69"/>
                  </a:cubicBezTo>
                  <a:cubicBezTo>
                    <a:pt x="38" y="50"/>
                    <a:pt x="47" y="31"/>
                    <a:pt x="47" y="26"/>
                  </a:cubicBezTo>
                  <a:cubicBezTo>
                    <a:pt x="47" y="18"/>
                    <a:pt x="39" y="12"/>
                    <a:pt x="2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出自【趣你的PPT】(微信:qunideppt)：最优质的PPT资源库"/>
          <p:cNvSpPr txBox="1"/>
          <p:nvPr/>
        </p:nvSpPr>
        <p:spPr>
          <a:xfrm>
            <a:off x="9176557" y="3147053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9176557" y="3469054"/>
            <a:ext cx="2050877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7797798" y="4794370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7797798" y="5116371"/>
            <a:ext cx="2050877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70" name="出自【趣你的PPT】(微信:qunideppt)：最优质的PPT资源库"/>
          <p:cNvSpPr txBox="1"/>
          <p:nvPr/>
        </p:nvSpPr>
        <p:spPr>
          <a:xfrm>
            <a:off x="3229781" y="1815445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出自【趣你的PPT】(微信:qunideppt)：最优质的PPT资源库"/>
          <p:cNvSpPr txBox="1"/>
          <p:nvPr/>
        </p:nvSpPr>
        <p:spPr>
          <a:xfrm>
            <a:off x="2533082" y="2137446"/>
            <a:ext cx="1991986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73" name="出自【趣你的PPT】(微信:qunideppt)：最优质的PPT资源库"/>
          <p:cNvSpPr txBox="1"/>
          <p:nvPr/>
        </p:nvSpPr>
        <p:spPr>
          <a:xfrm>
            <a:off x="1720156" y="3567610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>
          <a:xfrm>
            <a:off x="1023457" y="3889611"/>
            <a:ext cx="1991986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4432109" y="254000"/>
            <a:ext cx="3327783" cy="584775"/>
            <a:chOff x="421449" y="355600"/>
            <a:chExt cx="3327783" cy="584775"/>
          </a:xfrm>
        </p:grpSpPr>
        <p:sp>
          <p:nvSpPr>
            <p:cNvPr id="57" name="出自【趣你的PPT】(微信:qunideppt)：最优质的PPT资源库"/>
            <p:cNvSpPr txBox="1"/>
            <p:nvPr/>
          </p:nvSpPr>
          <p:spPr>
            <a:xfrm>
              <a:off x="421449" y="355600"/>
              <a:ext cx="3327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选题背景与意义</a:t>
              </a:r>
            </a:p>
          </p:txBody>
        </p:sp>
        <p:cxnSp>
          <p:nvCxnSpPr>
            <p:cNvPr id="58" name="出自【趣你的PPT】(微信:qunideppt)：最优质的PPT资源库"/>
            <p:cNvCxnSpPr/>
            <p:nvPr/>
          </p:nvCxnSpPr>
          <p:spPr>
            <a:xfrm>
              <a:off x="675640" y="940375"/>
              <a:ext cx="2799080" cy="0"/>
            </a:xfrm>
            <a:prstGeom prst="line">
              <a:avLst/>
            </a:prstGeom>
            <a:ln w="19050">
              <a:solidFill>
                <a:srgbClr val="5C622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582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出自【趣你的PPT】(微信:qunideppt)：最优质的PPT资源库"/>
          <p:cNvGrpSpPr>
            <a:grpSpLocks/>
          </p:cNvGrpSpPr>
          <p:nvPr/>
        </p:nvGrpSpPr>
        <p:grpSpPr bwMode="auto">
          <a:xfrm>
            <a:off x="2298153" y="1455099"/>
            <a:ext cx="3280875" cy="2277080"/>
            <a:chOff x="612" y="709"/>
            <a:chExt cx="2268" cy="1678"/>
          </a:xfrm>
        </p:grpSpPr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 rot="10800000">
              <a:off x="612" y="845"/>
              <a:ext cx="2268" cy="1542"/>
            </a:xfrm>
            <a:custGeom>
              <a:avLst/>
              <a:gdLst>
                <a:gd name="T0" fmla="*/ 498 w 946"/>
                <a:gd name="T1" fmla="*/ 946 h 946"/>
                <a:gd name="T2" fmla="*/ 500 w 946"/>
                <a:gd name="T3" fmla="*/ 924 h 946"/>
                <a:gd name="T4" fmla="*/ 509 w 946"/>
                <a:gd name="T5" fmla="*/ 882 h 946"/>
                <a:gd name="T6" fmla="*/ 521 w 946"/>
                <a:gd name="T7" fmla="*/ 841 h 946"/>
                <a:gd name="T8" fmla="*/ 535 w 946"/>
                <a:gd name="T9" fmla="*/ 801 h 946"/>
                <a:gd name="T10" fmla="*/ 555 w 946"/>
                <a:gd name="T11" fmla="*/ 762 h 946"/>
                <a:gd name="T12" fmla="*/ 576 w 946"/>
                <a:gd name="T13" fmla="*/ 727 h 946"/>
                <a:gd name="T14" fmla="*/ 600 w 946"/>
                <a:gd name="T15" fmla="*/ 692 h 946"/>
                <a:gd name="T16" fmla="*/ 627 w 946"/>
                <a:gd name="T17" fmla="*/ 661 h 946"/>
                <a:gd name="T18" fmla="*/ 657 w 946"/>
                <a:gd name="T19" fmla="*/ 632 h 946"/>
                <a:gd name="T20" fmla="*/ 690 w 946"/>
                <a:gd name="T21" fmla="*/ 605 h 946"/>
                <a:gd name="T22" fmla="*/ 724 w 946"/>
                <a:gd name="T23" fmla="*/ 581 h 946"/>
                <a:gd name="T24" fmla="*/ 761 w 946"/>
                <a:gd name="T25" fmla="*/ 560 h 946"/>
                <a:gd name="T26" fmla="*/ 799 w 946"/>
                <a:gd name="T27" fmla="*/ 542 h 946"/>
                <a:gd name="T28" fmla="*/ 840 w 946"/>
                <a:gd name="T29" fmla="*/ 528 h 946"/>
                <a:gd name="T30" fmla="*/ 881 w 946"/>
                <a:gd name="T31" fmla="*/ 517 h 946"/>
                <a:gd name="T32" fmla="*/ 924 w 946"/>
                <a:gd name="T33" fmla="*/ 510 h 946"/>
                <a:gd name="T34" fmla="*/ 946 w 946"/>
                <a:gd name="T35" fmla="*/ 187 h 946"/>
                <a:gd name="T36" fmla="*/ 945 w 946"/>
                <a:gd name="T37" fmla="*/ 168 h 946"/>
                <a:gd name="T38" fmla="*/ 938 w 946"/>
                <a:gd name="T39" fmla="*/ 131 h 946"/>
                <a:gd name="T40" fmla="*/ 923 w 946"/>
                <a:gd name="T41" fmla="*/ 97 h 946"/>
                <a:gd name="T42" fmla="*/ 904 w 946"/>
                <a:gd name="T43" fmla="*/ 68 h 946"/>
                <a:gd name="T44" fmla="*/ 878 w 946"/>
                <a:gd name="T45" fmla="*/ 43 h 946"/>
                <a:gd name="T46" fmla="*/ 848 w 946"/>
                <a:gd name="T47" fmla="*/ 23 h 946"/>
                <a:gd name="T48" fmla="*/ 814 w 946"/>
                <a:gd name="T49" fmla="*/ 8 h 946"/>
                <a:gd name="T50" fmla="*/ 778 w 946"/>
                <a:gd name="T51" fmla="*/ 1 h 946"/>
                <a:gd name="T52" fmla="*/ 186 w 946"/>
                <a:gd name="T53" fmla="*/ 0 h 946"/>
                <a:gd name="T54" fmla="*/ 168 w 946"/>
                <a:gd name="T55" fmla="*/ 1 h 946"/>
                <a:gd name="T56" fmla="*/ 130 w 946"/>
                <a:gd name="T57" fmla="*/ 8 h 946"/>
                <a:gd name="T58" fmla="*/ 98 w 946"/>
                <a:gd name="T59" fmla="*/ 23 h 946"/>
                <a:gd name="T60" fmla="*/ 68 w 946"/>
                <a:gd name="T61" fmla="*/ 43 h 946"/>
                <a:gd name="T62" fmla="*/ 42 w 946"/>
                <a:gd name="T63" fmla="*/ 68 h 946"/>
                <a:gd name="T64" fmla="*/ 22 w 946"/>
                <a:gd name="T65" fmla="*/ 97 h 946"/>
                <a:gd name="T66" fmla="*/ 8 w 946"/>
                <a:gd name="T67" fmla="*/ 131 h 946"/>
                <a:gd name="T68" fmla="*/ 1 w 946"/>
                <a:gd name="T69" fmla="*/ 168 h 946"/>
                <a:gd name="T70" fmla="*/ 0 w 946"/>
                <a:gd name="T71" fmla="*/ 760 h 946"/>
                <a:gd name="T72" fmla="*/ 1 w 946"/>
                <a:gd name="T73" fmla="*/ 779 h 946"/>
                <a:gd name="T74" fmla="*/ 8 w 946"/>
                <a:gd name="T75" fmla="*/ 815 h 946"/>
                <a:gd name="T76" fmla="*/ 22 w 946"/>
                <a:gd name="T77" fmla="*/ 848 h 946"/>
                <a:gd name="T78" fmla="*/ 42 w 946"/>
                <a:gd name="T79" fmla="*/ 878 h 946"/>
                <a:gd name="T80" fmla="*/ 68 w 946"/>
                <a:gd name="T81" fmla="*/ 904 h 946"/>
                <a:gd name="T82" fmla="*/ 98 w 946"/>
                <a:gd name="T83" fmla="*/ 924 h 946"/>
                <a:gd name="T84" fmla="*/ 130 w 946"/>
                <a:gd name="T85" fmla="*/ 937 h 946"/>
                <a:gd name="T86" fmla="*/ 168 w 946"/>
                <a:gd name="T87" fmla="*/ 946 h 946"/>
                <a:gd name="T88" fmla="*/ 186 w 946"/>
                <a:gd name="T89" fmla="*/ 946 h 9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946"/>
                <a:gd name="T136" fmla="*/ 0 h 946"/>
                <a:gd name="T137" fmla="*/ 946 w 946"/>
                <a:gd name="T138" fmla="*/ 946 h 9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946" h="946">
                  <a:moveTo>
                    <a:pt x="186" y="946"/>
                  </a:moveTo>
                  <a:lnTo>
                    <a:pt x="498" y="946"/>
                  </a:lnTo>
                  <a:lnTo>
                    <a:pt x="500" y="924"/>
                  </a:lnTo>
                  <a:lnTo>
                    <a:pt x="504" y="904"/>
                  </a:lnTo>
                  <a:lnTo>
                    <a:pt x="509" y="882"/>
                  </a:lnTo>
                  <a:lnTo>
                    <a:pt x="515" y="861"/>
                  </a:lnTo>
                  <a:lnTo>
                    <a:pt x="521" y="841"/>
                  </a:lnTo>
                  <a:lnTo>
                    <a:pt x="528" y="820"/>
                  </a:lnTo>
                  <a:lnTo>
                    <a:pt x="535" y="801"/>
                  </a:lnTo>
                  <a:lnTo>
                    <a:pt x="545" y="782"/>
                  </a:lnTo>
                  <a:lnTo>
                    <a:pt x="555" y="762"/>
                  </a:lnTo>
                  <a:lnTo>
                    <a:pt x="564" y="744"/>
                  </a:lnTo>
                  <a:lnTo>
                    <a:pt x="576" y="727"/>
                  </a:lnTo>
                  <a:lnTo>
                    <a:pt x="587" y="709"/>
                  </a:lnTo>
                  <a:lnTo>
                    <a:pt x="600" y="692"/>
                  </a:lnTo>
                  <a:lnTo>
                    <a:pt x="614" y="676"/>
                  </a:lnTo>
                  <a:lnTo>
                    <a:pt x="627" y="661"/>
                  </a:lnTo>
                  <a:lnTo>
                    <a:pt x="643" y="646"/>
                  </a:lnTo>
                  <a:lnTo>
                    <a:pt x="657" y="632"/>
                  </a:lnTo>
                  <a:lnTo>
                    <a:pt x="673" y="618"/>
                  </a:lnTo>
                  <a:lnTo>
                    <a:pt x="690" y="605"/>
                  </a:lnTo>
                  <a:lnTo>
                    <a:pt x="707" y="593"/>
                  </a:lnTo>
                  <a:lnTo>
                    <a:pt x="724" y="581"/>
                  </a:lnTo>
                  <a:lnTo>
                    <a:pt x="742" y="570"/>
                  </a:lnTo>
                  <a:lnTo>
                    <a:pt x="761" y="560"/>
                  </a:lnTo>
                  <a:lnTo>
                    <a:pt x="779" y="551"/>
                  </a:lnTo>
                  <a:lnTo>
                    <a:pt x="799" y="542"/>
                  </a:lnTo>
                  <a:lnTo>
                    <a:pt x="819" y="535"/>
                  </a:lnTo>
                  <a:lnTo>
                    <a:pt x="840" y="528"/>
                  </a:lnTo>
                  <a:lnTo>
                    <a:pt x="860" y="523"/>
                  </a:lnTo>
                  <a:lnTo>
                    <a:pt x="881" y="517"/>
                  </a:lnTo>
                  <a:lnTo>
                    <a:pt x="903" y="513"/>
                  </a:lnTo>
                  <a:lnTo>
                    <a:pt x="924" y="510"/>
                  </a:lnTo>
                  <a:lnTo>
                    <a:pt x="946" y="508"/>
                  </a:lnTo>
                  <a:lnTo>
                    <a:pt x="946" y="187"/>
                  </a:lnTo>
                  <a:lnTo>
                    <a:pt x="945" y="168"/>
                  </a:lnTo>
                  <a:lnTo>
                    <a:pt x="942" y="149"/>
                  </a:lnTo>
                  <a:lnTo>
                    <a:pt x="938" y="131"/>
                  </a:lnTo>
                  <a:lnTo>
                    <a:pt x="932" y="114"/>
                  </a:lnTo>
                  <a:lnTo>
                    <a:pt x="923" y="97"/>
                  </a:lnTo>
                  <a:lnTo>
                    <a:pt x="915" y="82"/>
                  </a:lnTo>
                  <a:lnTo>
                    <a:pt x="904" y="68"/>
                  </a:lnTo>
                  <a:lnTo>
                    <a:pt x="892" y="55"/>
                  </a:lnTo>
                  <a:lnTo>
                    <a:pt x="878" y="43"/>
                  </a:lnTo>
                  <a:lnTo>
                    <a:pt x="864" y="32"/>
                  </a:lnTo>
                  <a:lnTo>
                    <a:pt x="848" y="23"/>
                  </a:lnTo>
                  <a:lnTo>
                    <a:pt x="831" y="14"/>
                  </a:lnTo>
                  <a:lnTo>
                    <a:pt x="814" y="8"/>
                  </a:lnTo>
                  <a:lnTo>
                    <a:pt x="796" y="3"/>
                  </a:lnTo>
                  <a:lnTo>
                    <a:pt x="778" y="1"/>
                  </a:lnTo>
                  <a:lnTo>
                    <a:pt x="759" y="0"/>
                  </a:lnTo>
                  <a:lnTo>
                    <a:pt x="186" y="0"/>
                  </a:lnTo>
                  <a:lnTo>
                    <a:pt x="168" y="1"/>
                  </a:lnTo>
                  <a:lnTo>
                    <a:pt x="149" y="3"/>
                  </a:lnTo>
                  <a:lnTo>
                    <a:pt x="130" y="8"/>
                  </a:lnTo>
                  <a:lnTo>
                    <a:pt x="114" y="14"/>
                  </a:lnTo>
                  <a:lnTo>
                    <a:pt x="98" y="23"/>
                  </a:lnTo>
                  <a:lnTo>
                    <a:pt x="82" y="32"/>
                  </a:lnTo>
                  <a:lnTo>
                    <a:pt x="68" y="43"/>
                  </a:lnTo>
                  <a:lnTo>
                    <a:pt x="54" y="55"/>
                  </a:lnTo>
                  <a:lnTo>
                    <a:pt x="42" y="68"/>
                  </a:lnTo>
                  <a:lnTo>
                    <a:pt x="31" y="82"/>
                  </a:lnTo>
                  <a:lnTo>
                    <a:pt x="22" y="97"/>
                  </a:lnTo>
                  <a:lnTo>
                    <a:pt x="14" y="114"/>
                  </a:lnTo>
                  <a:lnTo>
                    <a:pt x="8" y="131"/>
                  </a:lnTo>
                  <a:lnTo>
                    <a:pt x="4" y="149"/>
                  </a:lnTo>
                  <a:lnTo>
                    <a:pt x="1" y="168"/>
                  </a:lnTo>
                  <a:lnTo>
                    <a:pt x="0" y="187"/>
                  </a:lnTo>
                  <a:lnTo>
                    <a:pt x="0" y="760"/>
                  </a:lnTo>
                  <a:lnTo>
                    <a:pt x="1" y="779"/>
                  </a:lnTo>
                  <a:lnTo>
                    <a:pt x="4" y="797"/>
                  </a:lnTo>
                  <a:lnTo>
                    <a:pt x="8" y="815"/>
                  </a:lnTo>
                  <a:lnTo>
                    <a:pt x="14" y="832"/>
                  </a:lnTo>
                  <a:lnTo>
                    <a:pt x="22" y="848"/>
                  </a:lnTo>
                  <a:lnTo>
                    <a:pt x="31" y="864"/>
                  </a:lnTo>
                  <a:lnTo>
                    <a:pt x="42" y="878"/>
                  </a:lnTo>
                  <a:lnTo>
                    <a:pt x="54" y="892"/>
                  </a:lnTo>
                  <a:lnTo>
                    <a:pt x="68" y="904"/>
                  </a:lnTo>
                  <a:lnTo>
                    <a:pt x="82" y="914"/>
                  </a:lnTo>
                  <a:lnTo>
                    <a:pt x="98" y="924"/>
                  </a:lnTo>
                  <a:lnTo>
                    <a:pt x="114" y="931"/>
                  </a:lnTo>
                  <a:lnTo>
                    <a:pt x="130" y="937"/>
                  </a:lnTo>
                  <a:lnTo>
                    <a:pt x="149" y="942"/>
                  </a:lnTo>
                  <a:lnTo>
                    <a:pt x="168" y="946"/>
                  </a:lnTo>
                  <a:lnTo>
                    <a:pt x="186" y="946"/>
                  </a:lnTo>
                  <a:close/>
                </a:path>
              </a:pathLst>
            </a:custGeom>
            <a:solidFill>
              <a:srgbClr val="A9D6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89" y="709"/>
              <a:ext cx="528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zh-CN" sz="6000" b="1" dirty="0">
                  <a:solidFill>
                    <a:srgbClr val="A9D6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</p:txBody>
        </p:sp>
      </p:grpSp>
      <p:grpSp>
        <p:nvGrpSpPr>
          <p:cNvPr id="17" name="Group 8出自【趣你的PPT】(微信:qunideppt)：最优质的PPT资源库"/>
          <p:cNvGrpSpPr>
            <a:grpSpLocks/>
          </p:cNvGrpSpPr>
          <p:nvPr/>
        </p:nvGrpSpPr>
        <p:grpSpPr bwMode="auto">
          <a:xfrm>
            <a:off x="6612972" y="1458223"/>
            <a:ext cx="3280876" cy="2277080"/>
            <a:chOff x="2880" y="709"/>
            <a:chExt cx="2268" cy="1678"/>
          </a:xfrm>
        </p:grpSpPr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 rot="10800000">
              <a:off x="2880" y="845"/>
              <a:ext cx="2268" cy="1542"/>
            </a:xfrm>
            <a:custGeom>
              <a:avLst/>
              <a:gdLst>
                <a:gd name="T0" fmla="*/ 498 w 946"/>
                <a:gd name="T1" fmla="*/ 946 h 946"/>
                <a:gd name="T2" fmla="*/ 500 w 946"/>
                <a:gd name="T3" fmla="*/ 924 h 946"/>
                <a:gd name="T4" fmla="*/ 509 w 946"/>
                <a:gd name="T5" fmla="*/ 882 h 946"/>
                <a:gd name="T6" fmla="*/ 521 w 946"/>
                <a:gd name="T7" fmla="*/ 841 h 946"/>
                <a:gd name="T8" fmla="*/ 535 w 946"/>
                <a:gd name="T9" fmla="*/ 801 h 946"/>
                <a:gd name="T10" fmla="*/ 555 w 946"/>
                <a:gd name="T11" fmla="*/ 762 h 946"/>
                <a:gd name="T12" fmla="*/ 576 w 946"/>
                <a:gd name="T13" fmla="*/ 727 h 946"/>
                <a:gd name="T14" fmla="*/ 600 w 946"/>
                <a:gd name="T15" fmla="*/ 692 h 946"/>
                <a:gd name="T16" fmla="*/ 627 w 946"/>
                <a:gd name="T17" fmla="*/ 661 h 946"/>
                <a:gd name="T18" fmla="*/ 657 w 946"/>
                <a:gd name="T19" fmla="*/ 632 h 946"/>
                <a:gd name="T20" fmla="*/ 690 w 946"/>
                <a:gd name="T21" fmla="*/ 605 h 946"/>
                <a:gd name="T22" fmla="*/ 724 w 946"/>
                <a:gd name="T23" fmla="*/ 581 h 946"/>
                <a:gd name="T24" fmla="*/ 761 w 946"/>
                <a:gd name="T25" fmla="*/ 560 h 946"/>
                <a:gd name="T26" fmla="*/ 799 w 946"/>
                <a:gd name="T27" fmla="*/ 542 h 946"/>
                <a:gd name="T28" fmla="*/ 840 w 946"/>
                <a:gd name="T29" fmla="*/ 528 h 946"/>
                <a:gd name="T30" fmla="*/ 881 w 946"/>
                <a:gd name="T31" fmla="*/ 517 h 946"/>
                <a:gd name="T32" fmla="*/ 924 w 946"/>
                <a:gd name="T33" fmla="*/ 510 h 946"/>
                <a:gd name="T34" fmla="*/ 946 w 946"/>
                <a:gd name="T35" fmla="*/ 187 h 946"/>
                <a:gd name="T36" fmla="*/ 945 w 946"/>
                <a:gd name="T37" fmla="*/ 168 h 946"/>
                <a:gd name="T38" fmla="*/ 938 w 946"/>
                <a:gd name="T39" fmla="*/ 131 h 946"/>
                <a:gd name="T40" fmla="*/ 923 w 946"/>
                <a:gd name="T41" fmla="*/ 97 h 946"/>
                <a:gd name="T42" fmla="*/ 904 w 946"/>
                <a:gd name="T43" fmla="*/ 68 h 946"/>
                <a:gd name="T44" fmla="*/ 878 w 946"/>
                <a:gd name="T45" fmla="*/ 43 h 946"/>
                <a:gd name="T46" fmla="*/ 848 w 946"/>
                <a:gd name="T47" fmla="*/ 23 h 946"/>
                <a:gd name="T48" fmla="*/ 814 w 946"/>
                <a:gd name="T49" fmla="*/ 8 h 946"/>
                <a:gd name="T50" fmla="*/ 778 w 946"/>
                <a:gd name="T51" fmla="*/ 1 h 946"/>
                <a:gd name="T52" fmla="*/ 186 w 946"/>
                <a:gd name="T53" fmla="*/ 0 h 946"/>
                <a:gd name="T54" fmla="*/ 168 w 946"/>
                <a:gd name="T55" fmla="*/ 1 h 946"/>
                <a:gd name="T56" fmla="*/ 130 w 946"/>
                <a:gd name="T57" fmla="*/ 8 h 946"/>
                <a:gd name="T58" fmla="*/ 98 w 946"/>
                <a:gd name="T59" fmla="*/ 23 h 946"/>
                <a:gd name="T60" fmla="*/ 68 w 946"/>
                <a:gd name="T61" fmla="*/ 43 h 946"/>
                <a:gd name="T62" fmla="*/ 42 w 946"/>
                <a:gd name="T63" fmla="*/ 68 h 946"/>
                <a:gd name="T64" fmla="*/ 22 w 946"/>
                <a:gd name="T65" fmla="*/ 97 h 946"/>
                <a:gd name="T66" fmla="*/ 8 w 946"/>
                <a:gd name="T67" fmla="*/ 131 h 946"/>
                <a:gd name="T68" fmla="*/ 1 w 946"/>
                <a:gd name="T69" fmla="*/ 168 h 946"/>
                <a:gd name="T70" fmla="*/ 0 w 946"/>
                <a:gd name="T71" fmla="*/ 760 h 946"/>
                <a:gd name="T72" fmla="*/ 1 w 946"/>
                <a:gd name="T73" fmla="*/ 779 h 946"/>
                <a:gd name="T74" fmla="*/ 8 w 946"/>
                <a:gd name="T75" fmla="*/ 815 h 946"/>
                <a:gd name="T76" fmla="*/ 22 w 946"/>
                <a:gd name="T77" fmla="*/ 848 h 946"/>
                <a:gd name="T78" fmla="*/ 42 w 946"/>
                <a:gd name="T79" fmla="*/ 878 h 946"/>
                <a:gd name="T80" fmla="*/ 68 w 946"/>
                <a:gd name="T81" fmla="*/ 904 h 946"/>
                <a:gd name="T82" fmla="*/ 98 w 946"/>
                <a:gd name="T83" fmla="*/ 924 h 946"/>
                <a:gd name="T84" fmla="*/ 130 w 946"/>
                <a:gd name="T85" fmla="*/ 937 h 946"/>
                <a:gd name="T86" fmla="*/ 168 w 946"/>
                <a:gd name="T87" fmla="*/ 946 h 946"/>
                <a:gd name="T88" fmla="*/ 186 w 946"/>
                <a:gd name="T89" fmla="*/ 946 h 9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946"/>
                <a:gd name="T136" fmla="*/ 0 h 946"/>
                <a:gd name="T137" fmla="*/ 946 w 946"/>
                <a:gd name="T138" fmla="*/ 946 h 9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946" h="946">
                  <a:moveTo>
                    <a:pt x="186" y="946"/>
                  </a:moveTo>
                  <a:lnTo>
                    <a:pt x="498" y="946"/>
                  </a:lnTo>
                  <a:lnTo>
                    <a:pt x="500" y="924"/>
                  </a:lnTo>
                  <a:lnTo>
                    <a:pt x="504" y="904"/>
                  </a:lnTo>
                  <a:lnTo>
                    <a:pt x="509" y="882"/>
                  </a:lnTo>
                  <a:lnTo>
                    <a:pt x="515" y="861"/>
                  </a:lnTo>
                  <a:lnTo>
                    <a:pt x="521" y="841"/>
                  </a:lnTo>
                  <a:lnTo>
                    <a:pt x="528" y="820"/>
                  </a:lnTo>
                  <a:lnTo>
                    <a:pt x="535" y="801"/>
                  </a:lnTo>
                  <a:lnTo>
                    <a:pt x="545" y="782"/>
                  </a:lnTo>
                  <a:lnTo>
                    <a:pt x="555" y="762"/>
                  </a:lnTo>
                  <a:lnTo>
                    <a:pt x="564" y="744"/>
                  </a:lnTo>
                  <a:lnTo>
                    <a:pt x="576" y="727"/>
                  </a:lnTo>
                  <a:lnTo>
                    <a:pt x="587" y="709"/>
                  </a:lnTo>
                  <a:lnTo>
                    <a:pt x="600" y="692"/>
                  </a:lnTo>
                  <a:lnTo>
                    <a:pt x="614" y="676"/>
                  </a:lnTo>
                  <a:lnTo>
                    <a:pt x="627" y="661"/>
                  </a:lnTo>
                  <a:lnTo>
                    <a:pt x="643" y="646"/>
                  </a:lnTo>
                  <a:lnTo>
                    <a:pt x="657" y="632"/>
                  </a:lnTo>
                  <a:lnTo>
                    <a:pt x="673" y="618"/>
                  </a:lnTo>
                  <a:lnTo>
                    <a:pt x="690" y="605"/>
                  </a:lnTo>
                  <a:lnTo>
                    <a:pt x="707" y="593"/>
                  </a:lnTo>
                  <a:lnTo>
                    <a:pt x="724" y="581"/>
                  </a:lnTo>
                  <a:lnTo>
                    <a:pt x="742" y="570"/>
                  </a:lnTo>
                  <a:lnTo>
                    <a:pt x="761" y="560"/>
                  </a:lnTo>
                  <a:lnTo>
                    <a:pt x="779" y="551"/>
                  </a:lnTo>
                  <a:lnTo>
                    <a:pt x="799" y="542"/>
                  </a:lnTo>
                  <a:lnTo>
                    <a:pt x="819" y="535"/>
                  </a:lnTo>
                  <a:lnTo>
                    <a:pt x="840" y="528"/>
                  </a:lnTo>
                  <a:lnTo>
                    <a:pt x="860" y="523"/>
                  </a:lnTo>
                  <a:lnTo>
                    <a:pt x="881" y="517"/>
                  </a:lnTo>
                  <a:lnTo>
                    <a:pt x="903" y="513"/>
                  </a:lnTo>
                  <a:lnTo>
                    <a:pt x="924" y="510"/>
                  </a:lnTo>
                  <a:lnTo>
                    <a:pt x="946" y="508"/>
                  </a:lnTo>
                  <a:lnTo>
                    <a:pt x="946" y="187"/>
                  </a:lnTo>
                  <a:lnTo>
                    <a:pt x="945" y="168"/>
                  </a:lnTo>
                  <a:lnTo>
                    <a:pt x="942" y="149"/>
                  </a:lnTo>
                  <a:lnTo>
                    <a:pt x="938" y="131"/>
                  </a:lnTo>
                  <a:lnTo>
                    <a:pt x="932" y="114"/>
                  </a:lnTo>
                  <a:lnTo>
                    <a:pt x="923" y="97"/>
                  </a:lnTo>
                  <a:lnTo>
                    <a:pt x="915" y="82"/>
                  </a:lnTo>
                  <a:lnTo>
                    <a:pt x="904" y="68"/>
                  </a:lnTo>
                  <a:lnTo>
                    <a:pt x="892" y="55"/>
                  </a:lnTo>
                  <a:lnTo>
                    <a:pt x="878" y="43"/>
                  </a:lnTo>
                  <a:lnTo>
                    <a:pt x="864" y="32"/>
                  </a:lnTo>
                  <a:lnTo>
                    <a:pt x="848" y="23"/>
                  </a:lnTo>
                  <a:lnTo>
                    <a:pt x="831" y="14"/>
                  </a:lnTo>
                  <a:lnTo>
                    <a:pt x="814" y="8"/>
                  </a:lnTo>
                  <a:lnTo>
                    <a:pt x="796" y="3"/>
                  </a:lnTo>
                  <a:lnTo>
                    <a:pt x="778" y="1"/>
                  </a:lnTo>
                  <a:lnTo>
                    <a:pt x="759" y="0"/>
                  </a:lnTo>
                  <a:lnTo>
                    <a:pt x="186" y="0"/>
                  </a:lnTo>
                  <a:lnTo>
                    <a:pt x="168" y="1"/>
                  </a:lnTo>
                  <a:lnTo>
                    <a:pt x="149" y="3"/>
                  </a:lnTo>
                  <a:lnTo>
                    <a:pt x="130" y="8"/>
                  </a:lnTo>
                  <a:lnTo>
                    <a:pt x="114" y="14"/>
                  </a:lnTo>
                  <a:lnTo>
                    <a:pt x="98" y="23"/>
                  </a:lnTo>
                  <a:lnTo>
                    <a:pt x="82" y="32"/>
                  </a:lnTo>
                  <a:lnTo>
                    <a:pt x="68" y="43"/>
                  </a:lnTo>
                  <a:lnTo>
                    <a:pt x="54" y="55"/>
                  </a:lnTo>
                  <a:lnTo>
                    <a:pt x="42" y="68"/>
                  </a:lnTo>
                  <a:lnTo>
                    <a:pt x="31" y="82"/>
                  </a:lnTo>
                  <a:lnTo>
                    <a:pt x="22" y="97"/>
                  </a:lnTo>
                  <a:lnTo>
                    <a:pt x="14" y="114"/>
                  </a:lnTo>
                  <a:lnTo>
                    <a:pt x="8" y="131"/>
                  </a:lnTo>
                  <a:lnTo>
                    <a:pt x="4" y="149"/>
                  </a:lnTo>
                  <a:lnTo>
                    <a:pt x="1" y="168"/>
                  </a:lnTo>
                  <a:lnTo>
                    <a:pt x="0" y="187"/>
                  </a:lnTo>
                  <a:lnTo>
                    <a:pt x="0" y="760"/>
                  </a:lnTo>
                  <a:lnTo>
                    <a:pt x="1" y="779"/>
                  </a:lnTo>
                  <a:lnTo>
                    <a:pt x="4" y="797"/>
                  </a:lnTo>
                  <a:lnTo>
                    <a:pt x="8" y="815"/>
                  </a:lnTo>
                  <a:lnTo>
                    <a:pt x="14" y="832"/>
                  </a:lnTo>
                  <a:lnTo>
                    <a:pt x="22" y="848"/>
                  </a:lnTo>
                  <a:lnTo>
                    <a:pt x="31" y="864"/>
                  </a:lnTo>
                  <a:lnTo>
                    <a:pt x="42" y="878"/>
                  </a:lnTo>
                  <a:lnTo>
                    <a:pt x="54" y="892"/>
                  </a:lnTo>
                  <a:lnTo>
                    <a:pt x="68" y="904"/>
                  </a:lnTo>
                  <a:lnTo>
                    <a:pt x="82" y="914"/>
                  </a:lnTo>
                  <a:lnTo>
                    <a:pt x="98" y="924"/>
                  </a:lnTo>
                  <a:lnTo>
                    <a:pt x="114" y="931"/>
                  </a:lnTo>
                  <a:lnTo>
                    <a:pt x="130" y="937"/>
                  </a:lnTo>
                  <a:lnTo>
                    <a:pt x="149" y="942"/>
                  </a:lnTo>
                  <a:lnTo>
                    <a:pt x="168" y="946"/>
                  </a:lnTo>
                  <a:lnTo>
                    <a:pt x="186" y="94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188" y="709"/>
              <a:ext cx="306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zh-CN" sz="6000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</a:p>
          </p:txBody>
        </p:sp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2298156" y="3892474"/>
            <a:ext cx="3280873" cy="2277080"/>
            <a:chOff x="2181625" y="3892474"/>
            <a:chExt cx="3280873" cy="2277080"/>
          </a:xfrm>
        </p:grpSpPr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 rot="10800000">
              <a:off x="2181625" y="4077029"/>
              <a:ext cx="3280873" cy="2092525"/>
            </a:xfrm>
            <a:custGeom>
              <a:avLst/>
              <a:gdLst>
                <a:gd name="T0" fmla="*/ 498 w 946"/>
                <a:gd name="T1" fmla="*/ 946 h 946"/>
                <a:gd name="T2" fmla="*/ 500 w 946"/>
                <a:gd name="T3" fmla="*/ 924 h 946"/>
                <a:gd name="T4" fmla="*/ 509 w 946"/>
                <a:gd name="T5" fmla="*/ 882 h 946"/>
                <a:gd name="T6" fmla="*/ 521 w 946"/>
                <a:gd name="T7" fmla="*/ 841 h 946"/>
                <a:gd name="T8" fmla="*/ 535 w 946"/>
                <a:gd name="T9" fmla="*/ 801 h 946"/>
                <a:gd name="T10" fmla="*/ 555 w 946"/>
                <a:gd name="T11" fmla="*/ 762 h 946"/>
                <a:gd name="T12" fmla="*/ 576 w 946"/>
                <a:gd name="T13" fmla="*/ 727 h 946"/>
                <a:gd name="T14" fmla="*/ 600 w 946"/>
                <a:gd name="T15" fmla="*/ 692 h 946"/>
                <a:gd name="T16" fmla="*/ 627 w 946"/>
                <a:gd name="T17" fmla="*/ 661 h 946"/>
                <a:gd name="T18" fmla="*/ 657 w 946"/>
                <a:gd name="T19" fmla="*/ 632 h 946"/>
                <a:gd name="T20" fmla="*/ 690 w 946"/>
                <a:gd name="T21" fmla="*/ 605 h 946"/>
                <a:gd name="T22" fmla="*/ 724 w 946"/>
                <a:gd name="T23" fmla="*/ 581 h 946"/>
                <a:gd name="T24" fmla="*/ 761 w 946"/>
                <a:gd name="T25" fmla="*/ 560 h 946"/>
                <a:gd name="T26" fmla="*/ 799 w 946"/>
                <a:gd name="T27" fmla="*/ 542 h 946"/>
                <a:gd name="T28" fmla="*/ 840 w 946"/>
                <a:gd name="T29" fmla="*/ 528 h 946"/>
                <a:gd name="T30" fmla="*/ 881 w 946"/>
                <a:gd name="T31" fmla="*/ 517 h 946"/>
                <a:gd name="T32" fmla="*/ 924 w 946"/>
                <a:gd name="T33" fmla="*/ 510 h 946"/>
                <a:gd name="T34" fmla="*/ 946 w 946"/>
                <a:gd name="T35" fmla="*/ 187 h 946"/>
                <a:gd name="T36" fmla="*/ 945 w 946"/>
                <a:gd name="T37" fmla="*/ 168 h 946"/>
                <a:gd name="T38" fmla="*/ 938 w 946"/>
                <a:gd name="T39" fmla="*/ 131 h 946"/>
                <a:gd name="T40" fmla="*/ 923 w 946"/>
                <a:gd name="T41" fmla="*/ 97 h 946"/>
                <a:gd name="T42" fmla="*/ 904 w 946"/>
                <a:gd name="T43" fmla="*/ 68 h 946"/>
                <a:gd name="T44" fmla="*/ 878 w 946"/>
                <a:gd name="T45" fmla="*/ 43 h 946"/>
                <a:gd name="T46" fmla="*/ 848 w 946"/>
                <a:gd name="T47" fmla="*/ 23 h 946"/>
                <a:gd name="T48" fmla="*/ 814 w 946"/>
                <a:gd name="T49" fmla="*/ 8 h 946"/>
                <a:gd name="T50" fmla="*/ 778 w 946"/>
                <a:gd name="T51" fmla="*/ 1 h 946"/>
                <a:gd name="T52" fmla="*/ 186 w 946"/>
                <a:gd name="T53" fmla="*/ 0 h 946"/>
                <a:gd name="T54" fmla="*/ 168 w 946"/>
                <a:gd name="T55" fmla="*/ 1 h 946"/>
                <a:gd name="T56" fmla="*/ 130 w 946"/>
                <a:gd name="T57" fmla="*/ 8 h 946"/>
                <a:gd name="T58" fmla="*/ 98 w 946"/>
                <a:gd name="T59" fmla="*/ 23 h 946"/>
                <a:gd name="T60" fmla="*/ 68 w 946"/>
                <a:gd name="T61" fmla="*/ 43 h 946"/>
                <a:gd name="T62" fmla="*/ 42 w 946"/>
                <a:gd name="T63" fmla="*/ 68 h 946"/>
                <a:gd name="T64" fmla="*/ 22 w 946"/>
                <a:gd name="T65" fmla="*/ 97 h 946"/>
                <a:gd name="T66" fmla="*/ 8 w 946"/>
                <a:gd name="T67" fmla="*/ 131 h 946"/>
                <a:gd name="T68" fmla="*/ 1 w 946"/>
                <a:gd name="T69" fmla="*/ 168 h 946"/>
                <a:gd name="T70" fmla="*/ 0 w 946"/>
                <a:gd name="T71" fmla="*/ 760 h 946"/>
                <a:gd name="T72" fmla="*/ 1 w 946"/>
                <a:gd name="T73" fmla="*/ 779 h 946"/>
                <a:gd name="T74" fmla="*/ 8 w 946"/>
                <a:gd name="T75" fmla="*/ 815 h 946"/>
                <a:gd name="T76" fmla="*/ 22 w 946"/>
                <a:gd name="T77" fmla="*/ 848 h 946"/>
                <a:gd name="T78" fmla="*/ 42 w 946"/>
                <a:gd name="T79" fmla="*/ 878 h 946"/>
                <a:gd name="T80" fmla="*/ 68 w 946"/>
                <a:gd name="T81" fmla="*/ 904 h 946"/>
                <a:gd name="T82" fmla="*/ 98 w 946"/>
                <a:gd name="T83" fmla="*/ 924 h 946"/>
                <a:gd name="T84" fmla="*/ 130 w 946"/>
                <a:gd name="T85" fmla="*/ 937 h 946"/>
                <a:gd name="T86" fmla="*/ 168 w 946"/>
                <a:gd name="T87" fmla="*/ 946 h 946"/>
                <a:gd name="T88" fmla="*/ 186 w 946"/>
                <a:gd name="T89" fmla="*/ 946 h 9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946"/>
                <a:gd name="T136" fmla="*/ 0 h 946"/>
                <a:gd name="T137" fmla="*/ 946 w 946"/>
                <a:gd name="T138" fmla="*/ 946 h 9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946" h="946">
                  <a:moveTo>
                    <a:pt x="186" y="946"/>
                  </a:moveTo>
                  <a:lnTo>
                    <a:pt x="498" y="946"/>
                  </a:lnTo>
                  <a:lnTo>
                    <a:pt x="500" y="924"/>
                  </a:lnTo>
                  <a:lnTo>
                    <a:pt x="504" y="904"/>
                  </a:lnTo>
                  <a:lnTo>
                    <a:pt x="509" y="882"/>
                  </a:lnTo>
                  <a:lnTo>
                    <a:pt x="515" y="861"/>
                  </a:lnTo>
                  <a:lnTo>
                    <a:pt x="521" y="841"/>
                  </a:lnTo>
                  <a:lnTo>
                    <a:pt x="528" y="820"/>
                  </a:lnTo>
                  <a:lnTo>
                    <a:pt x="535" y="801"/>
                  </a:lnTo>
                  <a:lnTo>
                    <a:pt x="545" y="782"/>
                  </a:lnTo>
                  <a:lnTo>
                    <a:pt x="555" y="762"/>
                  </a:lnTo>
                  <a:lnTo>
                    <a:pt x="564" y="744"/>
                  </a:lnTo>
                  <a:lnTo>
                    <a:pt x="576" y="727"/>
                  </a:lnTo>
                  <a:lnTo>
                    <a:pt x="587" y="709"/>
                  </a:lnTo>
                  <a:lnTo>
                    <a:pt x="600" y="692"/>
                  </a:lnTo>
                  <a:lnTo>
                    <a:pt x="614" y="676"/>
                  </a:lnTo>
                  <a:lnTo>
                    <a:pt x="627" y="661"/>
                  </a:lnTo>
                  <a:lnTo>
                    <a:pt x="643" y="646"/>
                  </a:lnTo>
                  <a:lnTo>
                    <a:pt x="657" y="632"/>
                  </a:lnTo>
                  <a:lnTo>
                    <a:pt x="673" y="618"/>
                  </a:lnTo>
                  <a:lnTo>
                    <a:pt x="690" y="605"/>
                  </a:lnTo>
                  <a:lnTo>
                    <a:pt x="707" y="593"/>
                  </a:lnTo>
                  <a:lnTo>
                    <a:pt x="724" y="581"/>
                  </a:lnTo>
                  <a:lnTo>
                    <a:pt x="742" y="570"/>
                  </a:lnTo>
                  <a:lnTo>
                    <a:pt x="761" y="560"/>
                  </a:lnTo>
                  <a:lnTo>
                    <a:pt x="779" y="551"/>
                  </a:lnTo>
                  <a:lnTo>
                    <a:pt x="799" y="542"/>
                  </a:lnTo>
                  <a:lnTo>
                    <a:pt x="819" y="535"/>
                  </a:lnTo>
                  <a:lnTo>
                    <a:pt x="840" y="528"/>
                  </a:lnTo>
                  <a:lnTo>
                    <a:pt x="860" y="523"/>
                  </a:lnTo>
                  <a:lnTo>
                    <a:pt x="881" y="517"/>
                  </a:lnTo>
                  <a:lnTo>
                    <a:pt x="903" y="513"/>
                  </a:lnTo>
                  <a:lnTo>
                    <a:pt x="924" y="510"/>
                  </a:lnTo>
                  <a:lnTo>
                    <a:pt x="946" y="508"/>
                  </a:lnTo>
                  <a:lnTo>
                    <a:pt x="946" y="187"/>
                  </a:lnTo>
                  <a:lnTo>
                    <a:pt x="945" y="168"/>
                  </a:lnTo>
                  <a:lnTo>
                    <a:pt x="942" y="149"/>
                  </a:lnTo>
                  <a:lnTo>
                    <a:pt x="938" y="131"/>
                  </a:lnTo>
                  <a:lnTo>
                    <a:pt x="932" y="114"/>
                  </a:lnTo>
                  <a:lnTo>
                    <a:pt x="923" y="97"/>
                  </a:lnTo>
                  <a:lnTo>
                    <a:pt x="915" y="82"/>
                  </a:lnTo>
                  <a:lnTo>
                    <a:pt x="904" y="68"/>
                  </a:lnTo>
                  <a:lnTo>
                    <a:pt x="892" y="55"/>
                  </a:lnTo>
                  <a:lnTo>
                    <a:pt x="878" y="43"/>
                  </a:lnTo>
                  <a:lnTo>
                    <a:pt x="864" y="32"/>
                  </a:lnTo>
                  <a:lnTo>
                    <a:pt x="848" y="23"/>
                  </a:lnTo>
                  <a:lnTo>
                    <a:pt x="831" y="14"/>
                  </a:lnTo>
                  <a:lnTo>
                    <a:pt x="814" y="8"/>
                  </a:lnTo>
                  <a:lnTo>
                    <a:pt x="796" y="3"/>
                  </a:lnTo>
                  <a:lnTo>
                    <a:pt x="778" y="1"/>
                  </a:lnTo>
                  <a:lnTo>
                    <a:pt x="759" y="0"/>
                  </a:lnTo>
                  <a:lnTo>
                    <a:pt x="186" y="0"/>
                  </a:lnTo>
                  <a:lnTo>
                    <a:pt x="168" y="1"/>
                  </a:lnTo>
                  <a:lnTo>
                    <a:pt x="149" y="3"/>
                  </a:lnTo>
                  <a:lnTo>
                    <a:pt x="130" y="8"/>
                  </a:lnTo>
                  <a:lnTo>
                    <a:pt x="114" y="14"/>
                  </a:lnTo>
                  <a:lnTo>
                    <a:pt x="98" y="23"/>
                  </a:lnTo>
                  <a:lnTo>
                    <a:pt x="82" y="32"/>
                  </a:lnTo>
                  <a:lnTo>
                    <a:pt x="68" y="43"/>
                  </a:lnTo>
                  <a:lnTo>
                    <a:pt x="54" y="55"/>
                  </a:lnTo>
                  <a:lnTo>
                    <a:pt x="42" y="68"/>
                  </a:lnTo>
                  <a:lnTo>
                    <a:pt x="31" y="82"/>
                  </a:lnTo>
                  <a:lnTo>
                    <a:pt x="22" y="97"/>
                  </a:lnTo>
                  <a:lnTo>
                    <a:pt x="14" y="114"/>
                  </a:lnTo>
                  <a:lnTo>
                    <a:pt x="8" y="131"/>
                  </a:lnTo>
                  <a:lnTo>
                    <a:pt x="4" y="149"/>
                  </a:lnTo>
                  <a:lnTo>
                    <a:pt x="1" y="168"/>
                  </a:lnTo>
                  <a:lnTo>
                    <a:pt x="0" y="187"/>
                  </a:lnTo>
                  <a:lnTo>
                    <a:pt x="0" y="760"/>
                  </a:lnTo>
                  <a:lnTo>
                    <a:pt x="1" y="779"/>
                  </a:lnTo>
                  <a:lnTo>
                    <a:pt x="4" y="797"/>
                  </a:lnTo>
                  <a:lnTo>
                    <a:pt x="8" y="815"/>
                  </a:lnTo>
                  <a:lnTo>
                    <a:pt x="14" y="832"/>
                  </a:lnTo>
                  <a:lnTo>
                    <a:pt x="22" y="848"/>
                  </a:lnTo>
                  <a:lnTo>
                    <a:pt x="31" y="864"/>
                  </a:lnTo>
                  <a:lnTo>
                    <a:pt x="42" y="878"/>
                  </a:lnTo>
                  <a:lnTo>
                    <a:pt x="54" y="892"/>
                  </a:lnTo>
                  <a:lnTo>
                    <a:pt x="68" y="904"/>
                  </a:lnTo>
                  <a:lnTo>
                    <a:pt x="82" y="914"/>
                  </a:lnTo>
                  <a:lnTo>
                    <a:pt x="98" y="924"/>
                  </a:lnTo>
                  <a:lnTo>
                    <a:pt x="114" y="931"/>
                  </a:lnTo>
                  <a:lnTo>
                    <a:pt x="130" y="937"/>
                  </a:lnTo>
                  <a:lnTo>
                    <a:pt x="149" y="942"/>
                  </a:lnTo>
                  <a:lnTo>
                    <a:pt x="168" y="946"/>
                  </a:lnTo>
                  <a:lnTo>
                    <a:pt x="186" y="94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648162" y="3892474"/>
              <a:ext cx="79380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zh-CN" sz="6000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</a:p>
          </p:txBody>
        </p:sp>
      </p:grpSp>
      <p:grpSp>
        <p:nvGrpSpPr>
          <p:cNvPr id="81" name="Group 8出自【趣你的PPT】(微信:qunideppt)：最优质的PPT资源库"/>
          <p:cNvGrpSpPr>
            <a:grpSpLocks/>
          </p:cNvGrpSpPr>
          <p:nvPr/>
        </p:nvGrpSpPr>
        <p:grpSpPr bwMode="auto">
          <a:xfrm>
            <a:off x="6612972" y="3892474"/>
            <a:ext cx="3280876" cy="2277080"/>
            <a:chOff x="2880" y="709"/>
            <a:chExt cx="2268" cy="1678"/>
          </a:xfrm>
        </p:grpSpPr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 rot="10800000">
              <a:off x="2880" y="845"/>
              <a:ext cx="2268" cy="1542"/>
            </a:xfrm>
            <a:custGeom>
              <a:avLst/>
              <a:gdLst>
                <a:gd name="T0" fmla="*/ 498 w 946"/>
                <a:gd name="T1" fmla="*/ 946 h 946"/>
                <a:gd name="T2" fmla="*/ 500 w 946"/>
                <a:gd name="T3" fmla="*/ 924 h 946"/>
                <a:gd name="T4" fmla="*/ 509 w 946"/>
                <a:gd name="T5" fmla="*/ 882 h 946"/>
                <a:gd name="T6" fmla="*/ 521 w 946"/>
                <a:gd name="T7" fmla="*/ 841 h 946"/>
                <a:gd name="T8" fmla="*/ 535 w 946"/>
                <a:gd name="T9" fmla="*/ 801 h 946"/>
                <a:gd name="T10" fmla="*/ 555 w 946"/>
                <a:gd name="T11" fmla="*/ 762 h 946"/>
                <a:gd name="T12" fmla="*/ 576 w 946"/>
                <a:gd name="T13" fmla="*/ 727 h 946"/>
                <a:gd name="T14" fmla="*/ 600 w 946"/>
                <a:gd name="T15" fmla="*/ 692 h 946"/>
                <a:gd name="T16" fmla="*/ 627 w 946"/>
                <a:gd name="T17" fmla="*/ 661 h 946"/>
                <a:gd name="T18" fmla="*/ 657 w 946"/>
                <a:gd name="T19" fmla="*/ 632 h 946"/>
                <a:gd name="T20" fmla="*/ 690 w 946"/>
                <a:gd name="T21" fmla="*/ 605 h 946"/>
                <a:gd name="T22" fmla="*/ 724 w 946"/>
                <a:gd name="T23" fmla="*/ 581 h 946"/>
                <a:gd name="T24" fmla="*/ 761 w 946"/>
                <a:gd name="T25" fmla="*/ 560 h 946"/>
                <a:gd name="T26" fmla="*/ 799 w 946"/>
                <a:gd name="T27" fmla="*/ 542 h 946"/>
                <a:gd name="T28" fmla="*/ 840 w 946"/>
                <a:gd name="T29" fmla="*/ 528 h 946"/>
                <a:gd name="T30" fmla="*/ 881 w 946"/>
                <a:gd name="T31" fmla="*/ 517 h 946"/>
                <a:gd name="T32" fmla="*/ 924 w 946"/>
                <a:gd name="T33" fmla="*/ 510 h 946"/>
                <a:gd name="T34" fmla="*/ 946 w 946"/>
                <a:gd name="T35" fmla="*/ 187 h 946"/>
                <a:gd name="T36" fmla="*/ 945 w 946"/>
                <a:gd name="T37" fmla="*/ 168 h 946"/>
                <a:gd name="T38" fmla="*/ 938 w 946"/>
                <a:gd name="T39" fmla="*/ 131 h 946"/>
                <a:gd name="T40" fmla="*/ 923 w 946"/>
                <a:gd name="T41" fmla="*/ 97 h 946"/>
                <a:gd name="T42" fmla="*/ 904 w 946"/>
                <a:gd name="T43" fmla="*/ 68 h 946"/>
                <a:gd name="T44" fmla="*/ 878 w 946"/>
                <a:gd name="T45" fmla="*/ 43 h 946"/>
                <a:gd name="T46" fmla="*/ 848 w 946"/>
                <a:gd name="T47" fmla="*/ 23 h 946"/>
                <a:gd name="T48" fmla="*/ 814 w 946"/>
                <a:gd name="T49" fmla="*/ 8 h 946"/>
                <a:gd name="T50" fmla="*/ 778 w 946"/>
                <a:gd name="T51" fmla="*/ 1 h 946"/>
                <a:gd name="T52" fmla="*/ 186 w 946"/>
                <a:gd name="T53" fmla="*/ 0 h 946"/>
                <a:gd name="T54" fmla="*/ 168 w 946"/>
                <a:gd name="T55" fmla="*/ 1 h 946"/>
                <a:gd name="T56" fmla="*/ 130 w 946"/>
                <a:gd name="T57" fmla="*/ 8 h 946"/>
                <a:gd name="T58" fmla="*/ 98 w 946"/>
                <a:gd name="T59" fmla="*/ 23 h 946"/>
                <a:gd name="T60" fmla="*/ 68 w 946"/>
                <a:gd name="T61" fmla="*/ 43 h 946"/>
                <a:gd name="T62" fmla="*/ 42 w 946"/>
                <a:gd name="T63" fmla="*/ 68 h 946"/>
                <a:gd name="T64" fmla="*/ 22 w 946"/>
                <a:gd name="T65" fmla="*/ 97 h 946"/>
                <a:gd name="T66" fmla="*/ 8 w 946"/>
                <a:gd name="T67" fmla="*/ 131 h 946"/>
                <a:gd name="T68" fmla="*/ 1 w 946"/>
                <a:gd name="T69" fmla="*/ 168 h 946"/>
                <a:gd name="T70" fmla="*/ 0 w 946"/>
                <a:gd name="T71" fmla="*/ 760 h 946"/>
                <a:gd name="T72" fmla="*/ 1 w 946"/>
                <a:gd name="T73" fmla="*/ 779 h 946"/>
                <a:gd name="T74" fmla="*/ 8 w 946"/>
                <a:gd name="T75" fmla="*/ 815 h 946"/>
                <a:gd name="T76" fmla="*/ 22 w 946"/>
                <a:gd name="T77" fmla="*/ 848 h 946"/>
                <a:gd name="T78" fmla="*/ 42 w 946"/>
                <a:gd name="T79" fmla="*/ 878 h 946"/>
                <a:gd name="T80" fmla="*/ 68 w 946"/>
                <a:gd name="T81" fmla="*/ 904 h 946"/>
                <a:gd name="T82" fmla="*/ 98 w 946"/>
                <a:gd name="T83" fmla="*/ 924 h 946"/>
                <a:gd name="T84" fmla="*/ 130 w 946"/>
                <a:gd name="T85" fmla="*/ 937 h 946"/>
                <a:gd name="T86" fmla="*/ 168 w 946"/>
                <a:gd name="T87" fmla="*/ 946 h 946"/>
                <a:gd name="T88" fmla="*/ 186 w 946"/>
                <a:gd name="T89" fmla="*/ 946 h 9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946"/>
                <a:gd name="T136" fmla="*/ 0 h 946"/>
                <a:gd name="T137" fmla="*/ 946 w 946"/>
                <a:gd name="T138" fmla="*/ 946 h 9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946" h="946">
                  <a:moveTo>
                    <a:pt x="186" y="946"/>
                  </a:moveTo>
                  <a:lnTo>
                    <a:pt x="498" y="946"/>
                  </a:lnTo>
                  <a:lnTo>
                    <a:pt x="500" y="924"/>
                  </a:lnTo>
                  <a:lnTo>
                    <a:pt x="504" y="904"/>
                  </a:lnTo>
                  <a:lnTo>
                    <a:pt x="509" y="882"/>
                  </a:lnTo>
                  <a:lnTo>
                    <a:pt x="515" y="861"/>
                  </a:lnTo>
                  <a:lnTo>
                    <a:pt x="521" y="841"/>
                  </a:lnTo>
                  <a:lnTo>
                    <a:pt x="528" y="820"/>
                  </a:lnTo>
                  <a:lnTo>
                    <a:pt x="535" y="801"/>
                  </a:lnTo>
                  <a:lnTo>
                    <a:pt x="545" y="782"/>
                  </a:lnTo>
                  <a:lnTo>
                    <a:pt x="555" y="762"/>
                  </a:lnTo>
                  <a:lnTo>
                    <a:pt x="564" y="744"/>
                  </a:lnTo>
                  <a:lnTo>
                    <a:pt x="576" y="727"/>
                  </a:lnTo>
                  <a:lnTo>
                    <a:pt x="587" y="709"/>
                  </a:lnTo>
                  <a:lnTo>
                    <a:pt x="600" y="692"/>
                  </a:lnTo>
                  <a:lnTo>
                    <a:pt x="614" y="676"/>
                  </a:lnTo>
                  <a:lnTo>
                    <a:pt x="627" y="661"/>
                  </a:lnTo>
                  <a:lnTo>
                    <a:pt x="643" y="646"/>
                  </a:lnTo>
                  <a:lnTo>
                    <a:pt x="657" y="632"/>
                  </a:lnTo>
                  <a:lnTo>
                    <a:pt x="673" y="618"/>
                  </a:lnTo>
                  <a:lnTo>
                    <a:pt x="690" y="605"/>
                  </a:lnTo>
                  <a:lnTo>
                    <a:pt x="707" y="593"/>
                  </a:lnTo>
                  <a:lnTo>
                    <a:pt x="724" y="581"/>
                  </a:lnTo>
                  <a:lnTo>
                    <a:pt x="742" y="570"/>
                  </a:lnTo>
                  <a:lnTo>
                    <a:pt x="761" y="560"/>
                  </a:lnTo>
                  <a:lnTo>
                    <a:pt x="779" y="551"/>
                  </a:lnTo>
                  <a:lnTo>
                    <a:pt x="799" y="542"/>
                  </a:lnTo>
                  <a:lnTo>
                    <a:pt x="819" y="535"/>
                  </a:lnTo>
                  <a:lnTo>
                    <a:pt x="840" y="528"/>
                  </a:lnTo>
                  <a:lnTo>
                    <a:pt x="860" y="523"/>
                  </a:lnTo>
                  <a:lnTo>
                    <a:pt x="881" y="517"/>
                  </a:lnTo>
                  <a:lnTo>
                    <a:pt x="903" y="513"/>
                  </a:lnTo>
                  <a:lnTo>
                    <a:pt x="924" y="510"/>
                  </a:lnTo>
                  <a:lnTo>
                    <a:pt x="946" y="508"/>
                  </a:lnTo>
                  <a:lnTo>
                    <a:pt x="946" y="187"/>
                  </a:lnTo>
                  <a:lnTo>
                    <a:pt x="945" y="168"/>
                  </a:lnTo>
                  <a:lnTo>
                    <a:pt x="942" y="149"/>
                  </a:lnTo>
                  <a:lnTo>
                    <a:pt x="938" y="131"/>
                  </a:lnTo>
                  <a:lnTo>
                    <a:pt x="932" y="114"/>
                  </a:lnTo>
                  <a:lnTo>
                    <a:pt x="923" y="97"/>
                  </a:lnTo>
                  <a:lnTo>
                    <a:pt x="915" y="82"/>
                  </a:lnTo>
                  <a:lnTo>
                    <a:pt x="904" y="68"/>
                  </a:lnTo>
                  <a:lnTo>
                    <a:pt x="892" y="55"/>
                  </a:lnTo>
                  <a:lnTo>
                    <a:pt x="878" y="43"/>
                  </a:lnTo>
                  <a:lnTo>
                    <a:pt x="864" y="32"/>
                  </a:lnTo>
                  <a:lnTo>
                    <a:pt x="848" y="23"/>
                  </a:lnTo>
                  <a:lnTo>
                    <a:pt x="831" y="14"/>
                  </a:lnTo>
                  <a:lnTo>
                    <a:pt x="814" y="8"/>
                  </a:lnTo>
                  <a:lnTo>
                    <a:pt x="796" y="3"/>
                  </a:lnTo>
                  <a:lnTo>
                    <a:pt x="778" y="1"/>
                  </a:lnTo>
                  <a:lnTo>
                    <a:pt x="759" y="0"/>
                  </a:lnTo>
                  <a:lnTo>
                    <a:pt x="186" y="0"/>
                  </a:lnTo>
                  <a:lnTo>
                    <a:pt x="168" y="1"/>
                  </a:lnTo>
                  <a:lnTo>
                    <a:pt x="149" y="3"/>
                  </a:lnTo>
                  <a:lnTo>
                    <a:pt x="130" y="8"/>
                  </a:lnTo>
                  <a:lnTo>
                    <a:pt x="114" y="14"/>
                  </a:lnTo>
                  <a:lnTo>
                    <a:pt x="98" y="23"/>
                  </a:lnTo>
                  <a:lnTo>
                    <a:pt x="82" y="32"/>
                  </a:lnTo>
                  <a:lnTo>
                    <a:pt x="68" y="43"/>
                  </a:lnTo>
                  <a:lnTo>
                    <a:pt x="54" y="55"/>
                  </a:lnTo>
                  <a:lnTo>
                    <a:pt x="42" y="68"/>
                  </a:lnTo>
                  <a:lnTo>
                    <a:pt x="31" y="82"/>
                  </a:lnTo>
                  <a:lnTo>
                    <a:pt x="22" y="97"/>
                  </a:lnTo>
                  <a:lnTo>
                    <a:pt x="14" y="114"/>
                  </a:lnTo>
                  <a:lnTo>
                    <a:pt x="8" y="131"/>
                  </a:lnTo>
                  <a:lnTo>
                    <a:pt x="4" y="149"/>
                  </a:lnTo>
                  <a:lnTo>
                    <a:pt x="1" y="168"/>
                  </a:lnTo>
                  <a:lnTo>
                    <a:pt x="0" y="187"/>
                  </a:lnTo>
                  <a:lnTo>
                    <a:pt x="0" y="760"/>
                  </a:lnTo>
                  <a:lnTo>
                    <a:pt x="1" y="779"/>
                  </a:lnTo>
                  <a:lnTo>
                    <a:pt x="4" y="797"/>
                  </a:lnTo>
                  <a:lnTo>
                    <a:pt x="8" y="815"/>
                  </a:lnTo>
                  <a:lnTo>
                    <a:pt x="14" y="832"/>
                  </a:lnTo>
                  <a:lnTo>
                    <a:pt x="22" y="848"/>
                  </a:lnTo>
                  <a:lnTo>
                    <a:pt x="31" y="864"/>
                  </a:lnTo>
                  <a:lnTo>
                    <a:pt x="42" y="878"/>
                  </a:lnTo>
                  <a:lnTo>
                    <a:pt x="54" y="892"/>
                  </a:lnTo>
                  <a:lnTo>
                    <a:pt x="68" y="904"/>
                  </a:lnTo>
                  <a:lnTo>
                    <a:pt x="82" y="914"/>
                  </a:lnTo>
                  <a:lnTo>
                    <a:pt x="98" y="924"/>
                  </a:lnTo>
                  <a:lnTo>
                    <a:pt x="114" y="931"/>
                  </a:lnTo>
                  <a:lnTo>
                    <a:pt x="130" y="937"/>
                  </a:lnTo>
                  <a:lnTo>
                    <a:pt x="149" y="942"/>
                  </a:lnTo>
                  <a:lnTo>
                    <a:pt x="168" y="946"/>
                  </a:lnTo>
                  <a:lnTo>
                    <a:pt x="186" y="946"/>
                  </a:lnTo>
                  <a:close/>
                </a:path>
              </a:pathLst>
            </a:custGeom>
            <a:solidFill>
              <a:srgbClr val="A9D6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211" y="709"/>
              <a:ext cx="528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zh-CN" sz="6000" b="1" dirty="0">
                  <a:solidFill>
                    <a:srgbClr val="A9D6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</p:txBody>
        </p:sp>
      </p:grpSp>
      <p:sp>
        <p:nvSpPr>
          <p:cNvPr id="26" name="出自【趣你的PPT】(微信:qunideppt)：最优质的PPT资源库"/>
          <p:cNvSpPr/>
          <p:nvPr/>
        </p:nvSpPr>
        <p:spPr>
          <a:xfrm>
            <a:off x="2653703" y="2693278"/>
            <a:ext cx="713305" cy="570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43" y="10800"/>
                </a:moveTo>
                <a:cubicBezTo>
                  <a:pt x="17065" y="10800"/>
                  <a:pt x="16800" y="11898"/>
                  <a:pt x="16709" y="12419"/>
                </a:cubicBezTo>
                <a:cubicBezTo>
                  <a:pt x="16115" y="15817"/>
                  <a:pt x="13696" y="18359"/>
                  <a:pt x="10800" y="18359"/>
                </a:cubicBezTo>
                <a:cubicBezTo>
                  <a:pt x="9130" y="18359"/>
                  <a:pt x="7618" y="17514"/>
                  <a:pt x="6524" y="16146"/>
                </a:cubicBezTo>
                <a:cubicBezTo>
                  <a:pt x="6018" y="15513"/>
                  <a:pt x="5198" y="15513"/>
                  <a:pt x="4691" y="16146"/>
                </a:cubicBezTo>
                <a:cubicBezTo>
                  <a:pt x="4185" y="16779"/>
                  <a:pt x="4185" y="17804"/>
                  <a:pt x="4691" y="18437"/>
                </a:cubicBezTo>
                <a:cubicBezTo>
                  <a:pt x="6255" y="20391"/>
                  <a:pt x="8415" y="21600"/>
                  <a:pt x="10800" y="21600"/>
                </a:cubicBezTo>
                <a:cubicBezTo>
                  <a:pt x="14669" y="21600"/>
                  <a:pt x="17943" y="18421"/>
                  <a:pt x="19043" y="14039"/>
                </a:cubicBezTo>
                <a:lnTo>
                  <a:pt x="21600" y="14039"/>
                </a:lnTo>
                <a:lnTo>
                  <a:pt x="21600" y="10800"/>
                </a:lnTo>
                <a:cubicBezTo>
                  <a:pt x="21600" y="10800"/>
                  <a:pt x="18143" y="10800"/>
                  <a:pt x="18143" y="10800"/>
                </a:cubicBezTo>
                <a:close/>
                <a:moveTo>
                  <a:pt x="4891" y="9180"/>
                </a:moveTo>
                <a:cubicBezTo>
                  <a:pt x="5484" y="5783"/>
                  <a:pt x="7904" y="3240"/>
                  <a:pt x="10800" y="3240"/>
                </a:cubicBezTo>
                <a:cubicBezTo>
                  <a:pt x="12470" y="3240"/>
                  <a:pt x="13982" y="4086"/>
                  <a:pt x="15076" y="5454"/>
                </a:cubicBezTo>
                <a:cubicBezTo>
                  <a:pt x="15582" y="6086"/>
                  <a:pt x="16404" y="6086"/>
                  <a:pt x="16909" y="5454"/>
                </a:cubicBezTo>
                <a:cubicBezTo>
                  <a:pt x="17415" y="4821"/>
                  <a:pt x="17415" y="3796"/>
                  <a:pt x="16909" y="3163"/>
                </a:cubicBezTo>
                <a:cubicBezTo>
                  <a:pt x="15346" y="1209"/>
                  <a:pt x="13186" y="0"/>
                  <a:pt x="10800" y="0"/>
                </a:cubicBezTo>
                <a:cubicBezTo>
                  <a:pt x="6931" y="0"/>
                  <a:pt x="3658" y="3178"/>
                  <a:pt x="2557" y="7560"/>
                </a:cubicBezTo>
                <a:lnTo>
                  <a:pt x="0" y="7560"/>
                </a:lnTo>
                <a:lnTo>
                  <a:pt x="0" y="10800"/>
                </a:lnTo>
                <a:lnTo>
                  <a:pt x="3457" y="10800"/>
                </a:lnTo>
                <a:cubicBezTo>
                  <a:pt x="4535" y="10800"/>
                  <a:pt x="4800" y="9702"/>
                  <a:pt x="4891" y="9180"/>
                </a:cubicBezTo>
                <a:close/>
                <a:moveTo>
                  <a:pt x="7343" y="10800"/>
                </a:moveTo>
                <a:cubicBezTo>
                  <a:pt x="7343" y="13185"/>
                  <a:pt x="8891" y="15120"/>
                  <a:pt x="10800" y="15120"/>
                </a:cubicBezTo>
                <a:cubicBezTo>
                  <a:pt x="12709" y="15120"/>
                  <a:pt x="14255" y="13185"/>
                  <a:pt x="14255" y="10800"/>
                </a:cubicBezTo>
                <a:cubicBezTo>
                  <a:pt x="14255" y="8415"/>
                  <a:pt x="12709" y="6480"/>
                  <a:pt x="10800" y="6480"/>
                </a:cubicBezTo>
                <a:cubicBezTo>
                  <a:pt x="8891" y="6480"/>
                  <a:pt x="7343" y="8415"/>
                  <a:pt x="7343" y="1080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6952300" y="5133304"/>
            <a:ext cx="661088" cy="619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3" h="21440" extrusionOk="0">
                <a:moveTo>
                  <a:pt x="20097" y="14373"/>
                </a:moveTo>
                <a:lnTo>
                  <a:pt x="15990" y="12571"/>
                </a:lnTo>
                <a:lnTo>
                  <a:pt x="16463" y="14008"/>
                </a:lnTo>
                <a:cubicBezTo>
                  <a:pt x="16439" y="15532"/>
                  <a:pt x="13726" y="16745"/>
                  <a:pt x="10496" y="16745"/>
                </a:cubicBezTo>
                <a:cubicBezTo>
                  <a:pt x="7268" y="16745"/>
                  <a:pt x="4553" y="15532"/>
                  <a:pt x="4529" y="14008"/>
                </a:cubicBezTo>
                <a:lnTo>
                  <a:pt x="5002" y="12571"/>
                </a:lnTo>
                <a:lnTo>
                  <a:pt x="895" y="14373"/>
                </a:lnTo>
                <a:cubicBezTo>
                  <a:pt x="-255" y="14878"/>
                  <a:pt x="-304" y="15814"/>
                  <a:pt x="789" y="16451"/>
                </a:cubicBezTo>
                <a:lnTo>
                  <a:pt x="8511" y="20962"/>
                </a:lnTo>
                <a:cubicBezTo>
                  <a:pt x="9602" y="21600"/>
                  <a:pt x="11390" y="21600"/>
                  <a:pt x="12481" y="20962"/>
                </a:cubicBezTo>
                <a:lnTo>
                  <a:pt x="20205" y="16451"/>
                </a:lnTo>
                <a:cubicBezTo>
                  <a:pt x="21296" y="15814"/>
                  <a:pt x="21247" y="14878"/>
                  <a:pt x="20097" y="14373"/>
                </a:cubicBezTo>
                <a:close/>
                <a:moveTo>
                  <a:pt x="10496" y="5209"/>
                </a:moveTo>
                <a:cubicBezTo>
                  <a:pt x="11724" y="5209"/>
                  <a:pt x="12866" y="4796"/>
                  <a:pt x="13199" y="4152"/>
                </a:cubicBezTo>
                <a:cubicBezTo>
                  <a:pt x="12739" y="2744"/>
                  <a:pt x="12343" y="1535"/>
                  <a:pt x="12094" y="773"/>
                </a:cubicBezTo>
                <a:cubicBezTo>
                  <a:pt x="11927" y="264"/>
                  <a:pt x="11175" y="0"/>
                  <a:pt x="10496" y="0"/>
                </a:cubicBezTo>
                <a:cubicBezTo>
                  <a:pt x="9817" y="0"/>
                  <a:pt x="9065" y="264"/>
                  <a:pt x="8898" y="773"/>
                </a:cubicBezTo>
                <a:cubicBezTo>
                  <a:pt x="8649" y="1535"/>
                  <a:pt x="8253" y="2744"/>
                  <a:pt x="7792" y="4152"/>
                </a:cubicBezTo>
                <a:cubicBezTo>
                  <a:pt x="8126" y="4796"/>
                  <a:pt x="9268" y="5209"/>
                  <a:pt x="10496" y="5209"/>
                </a:cubicBezTo>
                <a:close/>
                <a:moveTo>
                  <a:pt x="10496" y="13197"/>
                </a:moveTo>
                <a:cubicBezTo>
                  <a:pt x="13109" y="13197"/>
                  <a:pt x="15296" y="12229"/>
                  <a:pt x="15429" y="10966"/>
                </a:cubicBezTo>
                <a:cubicBezTo>
                  <a:pt x="15041" y="9779"/>
                  <a:pt x="14617" y="8484"/>
                  <a:pt x="14201" y="7211"/>
                </a:cubicBezTo>
                <a:cubicBezTo>
                  <a:pt x="13911" y="8118"/>
                  <a:pt x="12316" y="8759"/>
                  <a:pt x="10496" y="8759"/>
                </a:cubicBezTo>
                <a:cubicBezTo>
                  <a:pt x="8678" y="8759"/>
                  <a:pt x="7081" y="8118"/>
                  <a:pt x="6791" y="7211"/>
                </a:cubicBezTo>
                <a:cubicBezTo>
                  <a:pt x="6375" y="8484"/>
                  <a:pt x="5951" y="9779"/>
                  <a:pt x="5563" y="10966"/>
                </a:cubicBezTo>
                <a:cubicBezTo>
                  <a:pt x="5696" y="12229"/>
                  <a:pt x="7883" y="13197"/>
                  <a:pt x="10496" y="13197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695946" y="5205242"/>
            <a:ext cx="663195" cy="547857"/>
          </a:xfrm>
          <a:custGeom>
            <a:avLst/>
            <a:gdLst>
              <a:gd name="T0" fmla="*/ 83 w 107"/>
              <a:gd name="T1" fmla="*/ 63 h 88"/>
              <a:gd name="T2" fmla="*/ 83 w 107"/>
              <a:gd name="T3" fmla="*/ 7 h 88"/>
              <a:gd name="T4" fmla="*/ 83 w 107"/>
              <a:gd name="T5" fmla="*/ 3 h 88"/>
              <a:gd name="T6" fmla="*/ 85 w 107"/>
              <a:gd name="T7" fmla="*/ 0 h 88"/>
              <a:gd name="T8" fmla="*/ 87 w 107"/>
              <a:gd name="T9" fmla="*/ 0 h 88"/>
              <a:gd name="T10" fmla="*/ 89 w 107"/>
              <a:gd name="T11" fmla="*/ 0 h 88"/>
              <a:gd name="T12" fmla="*/ 89 w 107"/>
              <a:gd name="T13" fmla="*/ 69 h 88"/>
              <a:gd name="T14" fmla="*/ 87 w 107"/>
              <a:gd name="T15" fmla="*/ 70 h 88"/>
              <a:gd name="T16" fmla="*/ 85 w 107"/>
              <a:gd name="T17" fmla="*/ 69 h 88"/>
              <a:gd name="T18" fmla="*/ 83 w 107"/>
              <a:gd name="T19" fmla="*/ 67 h 88"/>
              <a:gd name="T20" fmla="*/ 83 w 107"/>
              <a:gd name="T21" fmla="*/ 63 h 88"/>
              <a:gd name="T22" fmla="*/ 24 w 107"/>
              <a:gd name="T23" fmla="*/ 63 h 88"/>
              <a:gd name="T24" fmla="*/ 24 w 107"/>
              <a:gd name="T25" fmla="*/ 7 h 88"/>
              <a:gd name="T26" fmla="*/ 24 w 107"/>
              <a:gd name="T27" fmla="*/ 3 h 88"/>
              <a:gd name="T28" fmla="*/ 22 w 107"/>
              <a:gd name="T29" fmla="*/ 0 h 88"/>
              <a:gd name="T30" fmla="*/ 20 w 107"/>
              <a:gd name="T31" fmla="*/ 0 h 88"/>
              <a:gd name="T32" fmla="*/ 18 w 107"/>
              <a:gd name="T33" fmla="*/ 0 h 88"/>
              <a:gd name="T34" fmla="*/ 18 w 107"/>
              <a:gd name="T35" fmla="*/ 69 h 88"/>
              <a:gd name="T36" fmla="*/ 20 w 107"/>
              <a:gd name="T37" fmla="*/ 70 h 88"/>
              <a:gd name="T38" fmla="*/ 22 w 107"/>
              <a:gd name="T39" fmla="*/ 69 h 88"/>
              <a:gd name="T40" fmla="*/ 24 w 107"/>
              <a:gd name="T41" fmla="*/ 67 h 88"/>
              <a:gd name="T42" fmla="*/ 24 w 107"/>
              <a:gd name="T43" fmla="*/ 63 h 88"/>
              <a:gd name="T44" fmla="*/ 36 w 107"/>
              <a:gd name="T45" fmla="*/ 51 h 88"/>
              <a:gd name="T46" fmla="*/ 36 w 107"/>
              <a:gd name="T47" fmla="*/ 55 h 88"/>
              <a:gd name="T48" fmla="*/ 33 w 107"/>
              <a:gd name="T49" fmla="*/ 58 h 88"/>
              <a:gd name="T50" fmla="*/ 31 w 107"/>
              <a:gd name="T51" fmla="*/ 59 h 88"/>
              <a:gd name="T52" fmla="*/ 29 w 107"/>
              <a:gd name="T53" fmla="*/ 58 h 88"/>
              <a:gd name="T54" fmla="*/ 29 w 107"/>
              <a:gd name="T55" fmla="*/ 12 h 88"/>
              <a:gd name="T56" fmla="*/ 31 w 107"/>
              <a:gd name="T57" fmla="*/ 11 h 88"/>
              <a:gd name="T58" fmla="*/ 33 w 107"/>
              <a:gd name="T59" fmla="*/ 12 h 88"/>
              <a:gd name="T60" fmla="*/ 36 w 107"/>
              <a:gd name="T61" fmla="*/ 14 h 88"/>
              <a:gd name="T62" fmla="*/ 36 w 107"/>
              <a:gd name="T63" fmla="*/ 18 h 88"/>
              <a:gd name="T64" fmla="*/ 36 w 107"/>
              <a:gd name="T65" fmla="*/ 51 h 88"/>
              <a:gd name="T66" fmla="*/ 61 w 107"/>
              <a:gd name="T67" fmla="*/ 80 h 88"/>
              <a:gd name="T68" fmla="*/ 54 w 107"/>
              <a:gd name="T69" fmla="*/ 88 h 88"/>
              <a:gd name="T70" fmla="*/ 46 w 107"/>
              <a:gd name="T71" fmla="*/ 80 h 88"/>
              <a:gd name="T72" fmla="*/ 46 w 107"/>
              <a:gd name="T73" fmla="*/ 24 h 88"/>
              <a:gd name="T74" fmla="*/ 54 w 107"/>
              <a:gd name="T75" fmla="*/ 16 h 88"/>
              <a:gd name="T76" fmla="*/ 61 w 107"/>
              <a:gd name="T77" fmla="*/ 24 h 88"/>
              <a:gd name="T78" fmla="*/ 61 w 107"/>
              <a:gd name="T79" fmla="*/ 80 h 88"/>
              <a:gd name="T80" fmla="*/ 71 w 107"/>
              <a:gd name="T81" fmla="*/ 51 h 88"/>
              <a:gd name="T82" fmla="*/ 71 w 107"/>
              <a:gd name="T83" fmla="*/ 55 h 88"/>
              <a:gd name="T84" fmla="*/ 74 w 107"/>
              <a:gd name="T85" fmla="*/ 58 h 88"/>
              <a:gd name="T86" fmla="*/ 76 w 107"/>
              <a:gd name="T87" fmla="*/ 59 h 88"/>
              <a:gd name="T88" fmla="*/ 78 w 107"/>
              <a:gd name="T89" fmla="*/ 58 h 88"/>
              <a:gd name="T90" fmla="*/ 78 w 107"/>
              <a:gd name="T91" fmla="*/ 12 h 88"/>
              <a:gd name="T92" fmla="*/ 76 w 107"/>
              <a:gd name="T93" fmla="*/ 11 h 88"/>
              <a:gd name="T94" fmla="*/ 74 w 107"/>
              <a:gd name="T95" fmla="*/ 12 h 88"/>
              <a:gd name="T96" fmla="*/ 71 w 107"/>
              <a:gd name="T97" fmla="*/ 14 h 88"/>
              <a:gd name="T98" fmla="*/ 71 w 107"/>
              <a:gd name="T99" fmla="*/ 18 h 88"/>
              <a:gd name="T100" fmla="*/ 71 w 107"/>
              <a:gd name="T101" fmla="*/ 5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7" h="88">
                <a:moveTo>
                  <a:pt x="83" y="63"/>
                </a:moveTo>
                <a:cubicBezTo>
                  <a:pt x="97" y="47"/>
                  <a:pt x="97" y="23"/>
                  <a:pt x="83" y="7"/>
                </a:cubicBezTo>
                <a:cubicBezTo>
                  <a:pt x="82" y="6"/>
                  <a:pt x="82" y="4"/>
                  <a:pt x="83" y="3"/>
                </a:cubicBezTo>
                <a:cubicBezTo>
                  <a:pt x="85" y="0"/>
                  <a:pt x="85" y="0"/>
                  <a:pt x="85" y="0"/>
                </a:cubicBezTo>
                <a:cubicBezTo>
                  <a:pt x="86" y="0"/>
                  <a:pt x="86" y="0"/>
                  <a:pt x="87" y="0"/>
                </a:cubicBezTo>
                <a:cubicBezTo>
                  <a:pt x="88" y="0"/>
                  <a:pt x="89" y="0"/>
                  <a:pt x="89" y="0"/>
                </a:cubicBezTo>
                <a:cubicBezTo>
                  <a:pt x="107" y="20"/>
                  <a:pt x="107" y="50"/>
                  <a:pt x="89" y="69"/>
                </a:cubicBezTo>
                <a:cubicBezTo>
                  <a:pt x="89" y="70"/>
                  <a:pt x="88" y="70"/>
                  <a:pt x="87" y="70"/>
                </a:cubicBezTo>
                <a:cubicBezTo>
                  <a:pt x="86" y="70"/>
                  <a:pt x="86" y="70"/>
                  <a:pt x="85" y="69"/>
                </a:cubicBezTo>
                <a:cubicBezTo>
                  <a:pt x="83" y="67"/>
                  <a:pt x="83" y="67"/>
                  <a:pt x="83" y="67"/>
                </a:cubicBezTo>
                <a:cubicBezTo>
                  <a:pt x="82" y="65"/>
                  <a:pt x="82" y="64"/>
                  <a:pt x="83" y="63"/>
                </a:cubicBezTo>
                <a:close/>
                <a:moveTo>
                  <a:pt x="24" y="63"/>
                </a:moveTo>
                <a:cubicBezTo>
                  <a:pt x="10" y="47"/>
                  <a:pt x="10" y="23"/>
                  <a:pt x="24" y="7"/>
                </a:cubicBezTo>
                <a:cubicBezTo>
                  <a:pt x="25" y="6"/>
                  <a:pt x="25" y="4"/>
                  <a:pt x="24" y="3"/>
                </a:cubicBezTo>
                <a:cubicBezTo>
                  <a:pt x="22" y="0"/>
                  <a:pt x="22" y="0"/>
                  <a:pt x="22" y="0"/>
                </a:cubicBezTo>
                <a:cubicBezTo>
                  <a:pt x="21" y="0"/>
                  <a:pt x="21" y="0"/>
                  <a:pt x="20" y="0"/>
                </a:cubicBezTo>
                <a:cubicBezTo>
                  <a:pt x="19" y="0"/>
                  <a:pt x="18" y="0"/>
                  <a:pt x="18" y="0"/>
                </a:cubicBezTo>
                <a:cubicBezTo>
                  <a:pt x="0" y="20"/>
                  <a:pt x="0" y="50"/>
                  <a:pt x="18" y="69"/>
                </a:cubicBezTo>
                <a:cubicBezTo>
                  <a:pt x="18" y="70"/>
                  <a:pt x="19" y="70"/>
                  <a:pt x="20" y="70"/>
                </a:cubicBezTo>
                <a:cubicBezTo>
                  <a:pt x="21" y="70"/>
                  <a:pt x="21" y="70"/>
                  <a:pt x="22" y="69"/>
                </a:cubicBezTo>
                <a:cubicBezTo>
                  <a:pt x="24" y="67"/>
                  <a:pt x="24" y="67"/>
                  <a:pt x="24" y="67"/>
                </a:cubicBezTo>
                <a:cubicBezTo>
                  <a:pt x="25" y="65"/>
                  <a:pt x="25" y="64"/>
                  <a:pt x="24" y="63"/>
                </a:cubicBezTo>
                <a:close/>
                <a:moveTo>
                  <a:pt x="36" y="51"/>
                </a:moveTo>
                <a:cubicBezTo>
                  <a:pt x="37" y="53"/>
                  <a:pt x="37" y="54"/>
                  <a:pt x="36" y="55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2" y="59"/>
                  <a:pt x="31" y="59"/>
                </a:cubicBezTo>
                <a:cubicBezTo>
                  <a:pt x="30" y="58"/>
                  <a:pt x="30" y="58"/>
                  <a:pt x="29" y="58"/>
                </a:cubicBezTo>
                <a:cubicBezTo>
                  <a:pt x="18" y="44"/>
                  <a:pt x="18" y="25"/>
                  <a:pt x="29" y="12"/>
                </a:cubicBezTo>
                <a:cubicBezTo>
                  <a:pt x="30" y="11"/>
                  <a:pt x="30" y="11"/>
                  <a:pt x="31" y="11"/>
                </a:cubicBezTo>
                <a:cubicBezTo>
                  <a:pt x="32" y="11"/>
                  <a:pt x="33" y="11"/>
                  <a:pt x="33" y="12"/>
                </a:cubicBezTo>
                <a:cubicBezTo>
                  <a:pt x="36" y="14"/>
                  <a:pt x="36" y="14"/>
                  <a:pt x="36" y="14"/>
                </a:cubicBezTo>
                <a:cubicBezTo>
                  <a:pt x="37" y="15"/>
                  <a:pt x="37" y="17"/>
                  <a:pt x="36" y="18"/>
                </a:cubicBezTo>
                <a:cubicBezTo>
                  <a:pt x="28" y="28"/>
                  <a:pt x="28" y="42"/>
                  <a:pt x="36" y="51"/>
                </a:cubicBezTo>
                <a:close/>
                <a:moveTo>
                  <a:pt x="61" y="80"/>
                </a:moveTo>
                <a:cubicBezTo>
                  <a:pt x="61" y="84"/>
                  <a:pt x="58" y="88"/>
                  <a:pt x="54" y="88"/>
                </a:cubicBezTo>
                <a:cubicBezTo>
                  <a:pt x="49" y="88"/>
                  <a:pt x="46" y="84"/>
                  <a:pt x="46" y="80"/>
                </a:cubicBezTo>
                <a:cubicBezTo>
                  <a:pt x="46" y="60"/>
                  <a:pt x="46" y="44"/>
                  <a:pt x="46" y="24"/>
                </a:cubicBezTo>
                <a:cubicBezTo>
                  <a:pt x="46" y="19"/>
                  <a:pt x="49" y="16"/>
                  <a:pt x="54" y="16"/>
                </a:cubicBezTo>
                <a:cubicBezTo>
                  <a:pt x="58" y="16"/>
                  <a:pt x="61" y="19"/>
                  <a:pt x="61" y="24"/>
                </a:cubicBezTo>
                <a:cubicBezTo>
                  <a:pt x="61" y="44"/>
                  <a:pt x="61" y="60"/>
                  <a:pt x="61" y="80"/>
                </a:cubicBezTo>
                <a:close/>
                <a:moveTo>
                  <a:pt x="71" y="51"/>
                </a:moveTo>
                <a:cubicBezTo>
                  <a:pt x="70" y="53"/>
                  <a:pt x="70" y="54"/>
                  <a:pt x="71" y="55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5" y="59"/>
                  <a:pt x="76" y="59"/>
                </a:cubicBezTo>
                <a:cubicBezTo>
                  <a:pt x="77" y="58"/>
                  <a:pt x="77" y="58"/>
                  <a:pt x="78" y="58"/>
                </a:cubicBezTo>
                <a:cubicBezTo>
                  <a:pt x="89" y="44"/>
                  <a:pt x="89" y="25"/>
                  <a:pt x="78" y="12"/>
                </a:cubicBezTo>
                <a:cubicBezTo>
                  <a:pt x="77" y="11"/>
                  <a:pt x="77" y="11"/>
                  <a:pt x="76" y="11"/>
                </a:cubicBezTo>
                <a:cubicBezTo>
                  <a:pt x="75" y="11"/>
                  <a:pt x="74" y="11"/>
                  <a:pt x="74" y="12"/>
                </a:cubicBezTo>
                <a:cubicBezTo>
                  <a:pt x="71" y="14"/>
                  <a:pt x="71" y="14"/>
                  <a:pt x="71" y="14"/>
                </a:cubicBezTo>
                <a:cubicBezTo>
                  <a:pt x="70" y="15"/>
                  <a:pt x="70" y="17"/>
                  <a:pt x="71" y="18"/>
                </a:cubicBezTo>
                <a:cubicBezTo>
                  <a:pt x="79" y="28"/>
                  <a:pt x="79" y="42"/>
                  <a:pt x="7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36719" y="2753142"/>
            <a:ext cx="685031" cy="537652"/>
          </a:xfrm>
          <a:custGeom>
            <a:avLst/>
            <a:gdLst>
              <a:gd name="T0" fmla="*/ 50 w 106"/>
              <a:gd name="T1" fmla="*/ 11 h 83"/>
              <a:gd name="T2" fmla="*/ 51 w 106"/>
              <a:gd name="T3" fmla="*/ 11 h 83"/>
              <a:gd name="T4" fmla="*/ 51 w 106"/>
              <a:gd name="T5" fmla="*/ 43 h 83"/>
              <a:gd name="T6" fmla="*/ 19 w 106"/>
              <a:gd name="T7" fmla="*/ 27 h 83"/>
              <a:gd name="T8" fmla="*/ 19 w 106"/>
              <a:gd name="T9" fmla="*/ 26 h 83"/>
              <a:gd name="T10" fmla="*/ 55 w 106"/>
              <a:gd name="T11" fmla="*/ 42 h 83"/>
              <a:gd name="T12" fmla="*/ 56 w 106"/>
              <a:gd name="T13" fmla="*/ 43 h 83"/>
              <a:gd name="T14" fmla="*/ 87 w 106"/>
              <a:gd name="T15" fmla="*/ 27 h 83"/>
              <a:gd name="T16" fmla="*/ 56 w 106"/>
              <a:gd name="T17" fmla="*/ 11 h 83"/>
              <a:gd name="T18" fmla="*/ 55 w 106"/>
              <a:gd name="T19" fmla="*/ 11 h 83"/>
              <a:gd name="T20" fmla="*/ 15 w 106"/>
              <a:gd name="T21" fmla="*/ 29 h 83"/>
              <a:gd name="T22" fmla="*/ 1 w 106"/>
              <a:gd name="T23" fmla="*/ 35 h 83"/>
              <a:gd name="T24" fmla="*/ 1 w 106"/>
              <a:gd name="T25" fmla="*/ 37 h 83"/>
              <a:gd name="T26" fmla="*/ 34 w 106"/>
              <a:gd name="T27" fmla="*/ 53 h 83"/>
              <a:gd name="T28" fmla="*/ 48 w 106"/>
              <a:gd name="T29" fmla="*/ 46 h 83"/>
              <a:gd name="T30" fmla="*/ 105 w 106"/>
              <a:gd name="T31" fmla="*/ 16 h 83"/>
              <a:gd name="T32" fmla="*/ 105 w 106"/>
              <a:gd name="T33" fmla="*/ 18 h 83"/>
              <a:gd name="T34" fmla="*/ 91 w 106"/>
              <a:gd name="T35" fmla="*/ 25 h 83"/>
              <a:gd name="T36" fmla="*/ 58 w 106"/>
              <a:gd name="T37" fmla="*/ 8 h 83"/>
              <a:gd name="T38" fmla="*/ 72 w 106"/>
              <a:gd name="T39" fmla="*/ 0 h 83"/>
              <a:gd name="T40" fmla="*/ 105 w 106"/>
              <a:gd name="T41" fmla="*/ 16 h 83"/>
              <a:gd name="T42" fmla="*/ 106 w 106"/>
              <a:gd name="T43" fmla="*/ 36 h 83"/>
              <a:gd name="T44" fmla="*/ 72 w 106"/>
              <a:gd name="T45" fmla="*/ 53 h 83"/>
              <a:gd name="T46" fmla="*/ 58 w 106"/>
              <a:gd name="T47" fmla="*/ 47 h 83"/>
              <a:gd name="T48" fmla="*/ 58 w 106"/>
              <a:gd name="T49" fmla="*/ 45 h 83"/>
              <a:gd name="T50" fmla="*/ 92 w 106"/>
              <a:gd name="T51" fmla="*/ 29 h 83"/>
              <a:gd name="T52" fmla="*/ 48 w 106"/>
              <a:gd name="T53" fmla="*/ 7 h 83"/>
              <a:gd name="T54" fmla="*/ 33 w 106"/>
              <a:gd name="T55" fmla="*/ 0 h 83"/>
              <a:gd name="T56" fmla="*/ 0 w 106"/>
              <a:gd name="T57" fmla="*/ 17 h 83"/>
              <a:gd name="T58" fmla="*/ 14 w 106"/>
              <a:gd name="T59" fmla="*/ 25 h 83"/>
              <a:gd name="T60" fmla="*/ 48 w 106"/>
              <a:gd name="T61" fmla="*/ 9 h 83"/>
              <a:gd name="T62" fmla="*/ 48 w 106"/>
              <a:gd name="T63" fmla="*/ 7 h 83"/>
              <a:gd name="T64" fmla="*/ 55 w 106"/>
              <a:gd name="T65" fmla="*/ 82 h 83"/>
              <a:gd name="T66" fmla="*/ 56 w 106"/>
              <a:gd name="T67" fmla="*/ 83 h 83"/>
              <a:gd name="T68" fmla="*/ 90 w 106"/>
              <a:gd name="T69" fmla="*/ 65 h 83"/>
              <a:gd name="T70" fmla="*/ 89 w 106"/>
              <a:gd name="T71" fmla="*/ 49 h 83"/>
              <a:gd name="T72" fmla="*/ 73 w 106"/>
              <a:gd name="T73" fmla="*/ 57 h 83"/>
              <a:gd name="T74" fmla="*/ 72 w 106"/>
              <a:gd name="T75" fmla="*/ 57 h 83"/>
              <a:gd name="T76" fmla="*/ 56 w 106"/>
              <a:gd name="T77" fmla="*/ 49 h 83"/>
              <a:gd name="T78" fmla="*/ 55 w 106"/>
              <a:gd name="T79" fmla="*/ 50 h 83"/>
              <a:gd name="T80" fmla="*/ 17 w 106"/>
              <a:gd name="T81" fmla="*/ 49 h 83"/>
              <a:gd name="T82" fmla="*/ 33 w 106"/>
              <a:gd name="T83" fmla="*/ 57 h 83"/>
              <a:gd name="T84" fmla="*/ 50 w 106"/>
              <a:gd name="T85" fmla="*/ 49 h 83"/>
              <a:gd name="T86" fmla="*/ 51 w 106"/>
              <a:gd name="T87" fmla="*/ 50 h 83"/>
              <a:gd name="T88" fmla="*/ 51 w 106"/>
              <a:gd name="T89" fmla="*/ 83 h 83"/>
              <a:gd name="T90" fmla="*/ 17 w 106"/>
              <a:gd name="T91" fmla="*/ 66 h 83"/>
              <a:gd name="T92" fmla="*/ 16 w 106"/>
              <a:gd name="T93" fmla="*/ 5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6" h="83">
                <a:moveTo>
                  <a:pt x="19" y="26"/>
                </a:moveTo>
                <a:cubicBezTo>
                  <a:pt x="50" y="11"/>
                  <a:pt x="50" y="11"/>
                  <a:pt x="50" y="11"/>
                </a:cubicBezTo>
                <a:cubicBezTo>
                  <a:pt x="50" y="11"/>
                  <a:pt x="51" y="11"/>
                  <a:pt x="51" y="11"/>
                </a:cubicBezTo>
                <a:cubicBezTo>
                  <a:pt x="51" y="11"/>
                  <a:pt x="51" y="11"/>
                  <a:pt x="51" y="11"/>
                </a:cubicBezTo>
                <a:cubicBezTo>
                  <a:pt x="51" y="42"/>
                  <a:pt x="51" y="42"/>
                  <a:pt x="51" y="42"/>
                </a:cubicBezTo>
                <a:cubicBezTo>
                  <a:pt x="51" y="42"/>
                  <a:pt x="51" y="43"/>
                  <a:pt x="51" y="43"/>
                </a:cubicBezTo>
                <a:cubicBezTo>
                  <a:pt x="51" y="43"/>
                  <a:pt x="50" y="43"/>
                  <a:pt x="50" y="43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6"/>
                  <a:pt x="19" y="26"/>
                  <a:pt x="19" y="26"/>
                </a:cubicBezTo>
                <a:close/>
                <a:moveTo>
                  <a:pt x="55" y="11"/>
                </a:moveTo>
                <a:cubicBezTo>
                  <a:pt x="55" y="42"/>
                  <a:pt x="55" y="42"/>
                  <a:pt x="55" y="42"/>
                </a:cubicBezTo>
                <a:cubicBezTo>
                  <a:pt x="55" y="42"/>
                  <a:pt x="55" y="43"/>
                  <a:pt x="55" y="43"/>
                </a:cubicBezTo>
                <a:cubicBezTo>
                  <a:pt x="55" y="43"/>
                  <a:pt x="56" y="43"/>
                  <a:pt x="56" y="43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6"/>
                  <a:pt x="87" y="26"/>
                  <a:pt x="87" y="26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1"/>
                  <a:pt x="55" y="11"/>
                  <a:pt x="55" y="11"/>
                </a:cubicBezTo>
                <a:cubicBezTo>
                  <a:pt x="55" y="11"/>
                  <a:pt x="55" y="11"/>
                  <a:pt x="55" y="11"/>
                </a:cubicBezTo>
                <a:close/>
                <a:moveTo>
                  <a:pt x="48" y="45"/>
                </a:move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4" y="29"/>
                </a:cubicBezTo>
                <a:cubicBezTo>
                  <a:pt x="1" y="35"/>
                  <a:pt x="1" y="35"/>
                  <a:pt x="1" y="35"/>
                </a:cubicBezTo>
                <a:cubicBezTo>
                  <a:pt x="1" y="36"/>
                  <a:pt x="0" y="36"/>
                  <a:pt x="0" y="36"/>
                </a:cubicBezTo>
                <a:cubicBezTo>
                  <a:pt x="0" y="37"/>
                  <a:pt x="1" y="37"/>
                  <a:pt x="1" y="37"/>
                </a:cubicBezTo>
                <a:cubicBezTo>
                  <a:pt x="33" y="53"/>
                  <a:pt x="33" y="53"/>
                  <a:pt x="33" y="53"/>
                </a:cubicBezTo>
                <a:cubicBezTo>
                  <a:pt x="34" y="54"/>
                  <a:pt x="34" y="54"/>
                  <a:pt x="34" y="53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6"/>
                  <a:pt x="48" y="46"/>
                </a:cubicBezTo>
                <a:cubicBezTo>
                  <a:pt x="48" y="45"/>
                  <a:pt x="48" y="45"/>
                  <a:pt x="48" y="45"/>
                </a:cubicBezTo>
                <a:close/>
                <a:moveTo>
                  <a:pt x="105" y="16"/>
                </a:moveTo>
                <a:cubicBezTo>
                  <a:pt x="105" y="17"/>
                  <a:pt x="106" y="17"/>
                  <a:pt x="106" y="17"/>
                </a:cubicBezTo>
                <a:cubicBezTo>
                  <a:pt x="106" y="18"/>
                  <a:pt x="105" y="18"/>
                  <a:pt x="105" y="18"/>
                </a:cubicBezTo>
                <a:cubicBezTo>
                  <a:pt x="92" y="25"/>
                  <a:pt x="92" y="25"/>
                  <a:pt x="92" y="25"/>
                </a:cubicBezTo>
                <a:cubicBezTo>
                  <a:pt x="91" y="25"/>
                  <a:pt x="91" y="25"/>
                  <a:pt x="91" y="25"/>
                </a:cubicBezTo>
                <a:cubicBezTo>
                  <a:pt x="58" y="9"/>
                  <a:pt x="58" y="9"/>
                  <a:pt x="58" y="9"/>
                </a:cubicBezTo>
                <a:cubicBezTo>
                  <a:pt x="58" y="8"/>
                  <a:pt x="58" y="8"/>
                  <a:pt x="58" y="8"/>
                </a:cubicBezTo>
                <a:cubicBezTo>
                  <a:pt x="58" y="7"/>
                  <a:pt x="58" y="7"/>
                  <a:pt x="58" y="7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105" y="16"/>
                  <a:pt x="105" y="16"/>
                  <a:pt x="105" y="16"/>
                </a:cubicBezTo>
                <a:close/>
                <a:moveTo>
                  <a:pt x="105" y="35"/>
                </a:moveTo>
                <a:cubicBezTo>
                  <a:pt x="105" y="36"/>
                  <a:pt x="106" y="36"/>
                  <a:pt x="106" y="36"/>
                </a:cubicBezTo>
                <a:cubicBezTo>
                  <a:pt x="106" y="37"/>
                  <a:pt x="105" y="37"/>
                  <a:pt x="105" y="37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4"/>
                  <a:pt x="72" y="54"/>
                  <a:pt x="72" y="53"/>
                </a:cubicBezTo>
                <a:cubicBezTo>
                  <a:pt x="58" y="47"/>
                  <a:pt x="58" y="47"/>
                  <a:pt x="58" y="47"/>
                </a:cubicBezTo>
                <a:cubicBezTo>
                  <a:pt x="58" y="47"/>
                  <a:pt x="58" y="46"/>
                  <a:pt x="58" y="46"/>
                </a:cubicBezTo>
                <a:cubicBezTo>
                  <a:pt x="58" y="45"/>
                  <a:pt x="58" y="45"/>
                  <a:pt x="58" y="45"/>
                </a:cubicBezTo>
                <a:cubicBezTo>
                  <a:pt x="91" y="29"/>
                  <a:pt x="91" y="29"/>
                  <a:pt x="91" y="29"/>
                </a:cubicBezTo>
                <a:cubicBezTo>
                  <a:pt x="91" y="29"/>
                  <a:pt x="91" y="29"/>
                  <a:pt x="92" y="29"/>
                </a:cubicBezTo>
                <a:cubicBezTo>
                  <a:pt x="105" y="35"/>
                  <a:pt x="105" y="35"/>
                  <a:pt x="105" y="35"/>
                </a:cubicBezTo>
                <a:close/>
                <a:moveTo>
                  <a:pt x="48" y="7"/>
                </a:moveTo>
                <a:cubicBezTo>
                  <a:pt x="34" y="0"/>
                  <a:pt x="34" y="0"/>
                  <a:pt x="34" y="0"/>
                </a:cubicBezTo>
                <a:cubicBezTo>
                  <a:pt x="34" y="0"/>
                  <a:pt x="34" y="0"/>
                  <a:pt x="33" y="0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7"/>
                  <a:pt x="0" y="17"/>
                  <a:pt x="0" y="17"/>
                </a:cubicBezTo>
                <a:cubicBezTo>
                  <a:pt x="0" y="18"/>
                  <a:pt x="1" y="18"/>
                  <a:pt x="1" y="18"/>
                </a:cubicBezTo>
                <a:cubicBezTo>
                  <a:pt x="14" y="25"/>
                  <a:pt x="14" y="25"/>
                  <a:pt x="14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7"/>
                  <a:pt x="48" y="7"/>
                  <a:pt x="48" y="7"/>
                </a:cubicBezTo>
                <a:close/>
                <a:moveTo>
                  <a:pt x="55" y="50"/>
                </a:moveTo>
                <a:cubicBezTo>
                  <a:pt x="55" y="82"/>
                  <a:pt x="55" y="82"/>
                  <a:pt x="55" y="82"/>
                </a:cubicBezTo>
                <a:cubicBezTo>
                  <a:pt x="55" y="82"/>
                  <a:pt x="55" y="83"/>
                  <a:pt x="55" y="83"/>
                </a:cubicBezTo>
                <a:cubicBezTo>
                  <a:pt x="55" y="83"/>
                  <a:pt x="56" y="83"/>
                  <a:pt x="56" y="83"/>
                </a:cubicBezTo>
                <a:cubicBezTo>
                  <a:pt x="89" y="66"/>
                  <a:pt x="89" y="66"/>
                  <a:pt x="89" y="66"/>
                </a:cubicBezTo>
                <a:cubicBezTo>
                  <a:pt x="89" y="66"/>
                  <a:pt x="90" y="66"/>
                  <a:pt x="90" y="65"/>
                </a:cubicBezTo>
                <a:cubicBezTo>
                  <a:pt x="90" y="50"/>
                  <a:pt x="90" y="50"/>
                  <a:pt x="90" y="50"/>
                </a:cubicBezTo>
                <a:cubicBezTo>
                  <a:pt x="90" y="50"/>
                  <a:pt x="89" y="49"/>
                  <a:pt x="89" y="49"/>
                </a:cubicBezTo>
                <a:cubicBezTo>
                  <a:pt x="89" y="49"/>
                  <a:pt x="89" y="49"/>
                  <a:pt x="88" y="49"/>
                </a:cubicBezTo>
                <a:cubicBezTo>
                  <a:pt x="73" y="57"/>
                  <a:pt x="73" y="57"/>
                  <a:pt x="73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56" y="49"/>
                  <a:pt x="56" y="49"/>
                  <a:pt x="56" y="49"/>
                </a:cubicBezTo>
                <a:cubicBezTo>
                  <a:pt x="56" y="49"/>
                  <a:pt x="55" y="49"/>
                  <a:pt x="55" y="49"/>
                </a:cubicBezTo>
                <a:cubicBezTo>
                  <a:pt x="55" y="49"/>
                  <a:pt x="55" y="50"/>
                  <a:pt x="55" y="50"/>
                </a:cubicBezTo>
                <a:close/>
                <a:moveTo>
                  <a:pt x="16" y="50"/>
                </a:moveTo>
                <a:cubicBezTo>
                  <a:pt x="16" y="50"/>
                  <a:pt x="17" y="49"/>
                  <a:pt x="17" y="49"/>
                </a:cubicBezTo>
                <a:cubicBezTo>
                  <a:pt x="17" y="49"/>
                  <a:pt x="17" y="49"/>
                  <a:pt x="18" y="49"/>
                </a:cubicBezTo>
                <a:cubicBezTo>
                  <a:pt x="33" y="57"/>
                  <a:pt x="33" y="57"/>
                  <a:pt x="33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50" y="49"/>
                  <a:pt x="50" y="49"/>
                  <a:pt x="50" y="49"/>
                </a:cubicBezTo>
                <a:cubicBezTo>
                  <a:pt x="50" y="49"/>
                  <a:pt x="51" y="49"/>
                  <a:pt x="51" y="49"/>
                </a:cubicBezTo>
                <a:cubicBezTo>
                  <a:pt x="51" y="49"/>
                  <a:pt x="51" y="50"/>
                  <a:pt x="51" y="50"/>
                </a:cubicBezTo>
                <a:cubicBezTo>
                  <a:pt x="51" y="82"/>
                  <a:pt x="51" y="82"/>
                  <a:pt x="51" y="82"/>
                </a:cubicBezTo>
                <a:cubicBezTo>
                  <a:pt x="51" y="82"/>
                  <a:pt x="51" y="83"/>
                  <a:pt x="51" y="83"/>
                </a:cubicBezTo>
                <a:cubicBezTo>
                  <a:pt x="51" y="83"/>
                  <a:pt x="50" y="83"/>
                  <a:pt x="50" y="83"/>
                </a:cubicBezTo>
                <a:cubicBezTo>
                  <a:pt x="17" y="66"/>
                  <a:pt x="17" y="66"/>
                  <a:pt x="17" y="66"/>
                </a:cubicBezTo>
                <a:cubicBezTo>
                  <a:pt x="17" y="66"/>
                  <a:pt x="16" y="66"/>
                  <a:pt x="16" y="65"/>
                </a:cubicBezTo>
                <a:lnTo>
                  <a:pt x="16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3545861" y="1888195"/>
            <a:ext cx="1710182" cy="1632488"/>
            <a:chOff x="1318656" y="2685386"/>
            <a:chExt cx="1710182" cy="1632488"/>
          </a:xfrm>
        </p:grpSpPr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1733551" y="2685386"/>
              <a:ext cx="1295287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1318656" y="3007387"/>
              <a:ext cx="1710182" cy="131048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万次。一不小心，就学会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7945497" y="1891319"/>
            <a:ext cx="1710182" cy="1632488"/>
            <a:chOff x="1318656" y="2685386"/>
            <a:chExt cx="1710182" cy="1632488"/>
          </a:xfrm>
        </p:grpSpPr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1733551" y="2685386"/>
              <a:ext cx="1295287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1318656" y="3007387"/>
              <a:ext cx="1710182" cy="131048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万次。一不小心，就学会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7952716" y="4328694"/>
            <a:ext cx="1710182" cy="1632809"/>
            <a:chOff x="1318656" y="2685386"/>
            <a:chExt cx="1710182" cy="1632809"/>
          </a:xfrm>
        </p:grpSpPr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1733551" y="2685386"/>
              <a:ext cx="1295287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出自【趣你的PPT】(微信:qunideppt)：最优质的PPT资源库"/>
            <p:cNvSpPr txBox="1"/>
            <p:nvPr/>
          </p:nvSpPr>
          <p:spPr>
            <a:xfrm>
              <a:off x="1318656" y="3007387"/>
              <a:ext cx="1710182" cy="131080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万次。一不小心，就学会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3545861" y="4325570"/>
            <a:ext cx="1710182" cy="1632809"/>
            <a:chOff x="1318656" y="2685386"/>
            <a:chExt cx="1710182" cy="1632809"/>
          </a:xfrm>
        </p:grpSpPr>
        <p:sp>
          <p:nvSpPr>
            <p:cNvPr id="43" name="出自【趣你的PPT】(微信:qunideppt)：最优质的PPT资源库"/>
            <p:cNvSpPr txBox="1"/>
            <p:nvPr/>
          </p:nvSpPr>
          <p:spPr>
            <a:xfrm>
              <a:off x="1733551" y="2685386"/>
              <a:ext cx="1295287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1318656" y="3007387"/>
              <a:ext cx="1710182" cy="131080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万次。一不小心，就学会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4432109" y="254000"/>
            <a:ext cx="3327783" cy="584775"/>
            <a:chOff x="421449" y="355600"/>
            <a:chExt cx="3327783" cy="584775"/>
          </a:xfrm>
        </p:grpSpPr>
        <p:sp>
          <p:nvSpPr>
            <p:cNvPr id="49" name="出自【趣你的PPT】(微信:qunideppt)：最优质的PPT资源库"/>
            <p:cNvSpPr txBox="1"/>
            <p:nvPr/>
          </p:nvSpPr>
          <p:spPr>
            <a:xfrm>
              <a:off x="421449" y="355600"/>
              <a:ext cx="3327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选题背景与意义</a:t>
              </a:r>
            </a:p>
          </p:txBody>
        </p:sp>
        <p:cxnSp>
          <p:nvCxnSpPr>
            <p:cNvPr id="50" name="出自【趣你的PPT】(微信:qunideppt)：最优质的PPT资源库"/>
            <p:cNvCxnSpPr/>
            <p:nvPr/>
          </p:nvCxnSpPr>
          <p:spPr>
            <a:xfrm>
              <a:off x="675640" y="940375"/>
              <a:ext cx="2799080" cy="0"/>
            </a:xfrm>
            <a:prstGeom prst="line">
              <a:avLst/>
            </a:prstGeom>
            <a:ln w="19050">
              <a:solidFill>
                <a:srgbClr val="5C622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922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8599349" y="3404095"/>
            <a:ext cx="3073951" cy="1635242"/>
          </a:xfrm>
          <a:prstGeom prst="chevron">
            <a:avLst>
              <a:gd name="adj" fmla="val 20758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365760" tIns="0" rIns="91440" bIns="91440" rtlCol="0" anchor="ctr" anchorCtr="0"/>
          <a:lstStyle/>
          <a:p>
            <a:endParaRPr lang="en-US" sz="1333" dirty="0">
              <a:solidFill>
                <a:srgbClr val="FFFFFF"/>
              </a:solidFill>
              <a:latin typeface="Source Sans Pro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5890351" y="3404095"/>
            <a:ext cx="3073951" cy="1635242"/>
          </a:xfrm>
          <a:prstGeom prst="chevron">
            <a:avLst>
              <a:gd name="adj" fmla="val 20758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365760" tIns="0" rIns="91440" bIns="91440" rtlCol="0" anchor="ctr" anchorCtr="0"/>
          <a:lstStyle/>
          <a:p>
            <a:endParaRPr lang="en-US" sz="1333" dirty="0">
              <a:solidFill>
                <a:srgbClr val="FFFFFF"/>
              </a:solidFill>
              <a:latin typeface="Source Sans Pro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3181351" y="3404095"/>
            <a:ext cx="3073953" cy="1635242"/>
          </a:xfrm>
          <a:prstGeom prst="chevron">
            <a:avLst>
              <a:gd name="adj" fmla="val 2075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365760" tIns="0" rIns="91440" bIns="91440" rtlCol="0" anchor="ctr" anchorCtr="0"/>
          <a:lstStyle/>
          <a:p>
            <a:endParaRPr lang="en-US" sz="1333" dirty="0">
              <a:solidFill>
                <a:srgbClr val="FFFFFF"/>
              </a:solidFill>
              <a:latin typeface="Source Sans Pro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1" y="3404095"/>
            <a:ext cx="3546304" cy="1635242"/>
          </a:xfrm>
          <a:prstGeom prst="homePlate">
            <a:avLst>
              <a:gd name="adj" fmla="val 2210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0" tIns="0" rIns="91440" bIns="91440" rtlCol="0" anchor="ctr" anchorCtr="0"/>
          <a:lstStyle/>
          <a:p>
            <a:endParaRPr lang="en-US" sz="1333" dirty="0">
              <a:solidFill>
                <a:srgbClr val="FFFFFF"/>
              </a:solidFill>
              <a:latin typeface="Source Sans Pro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1664320" y="2199925"/>
            <a:ext cx="768085" cy="768085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 flipV="1">
            <a:off x="2048363" y="2968010"/>
            <a:ext cx="0" cy="44974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出自【趣你的PPT】(微信:qunideppt)：最优质的PPT资源库"/>
          <p:cNvSpPr/>
          <p:nvPr/>
        </p:nvSpPr>
        <p:spPr>
          <a:xfrm>
            <a:off x="4295095" y="2199925"/>
            <a:ext cx="768085" cy="768085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</a:p>
        </p:txBody>
      </p:sp>
      <p:cxnSp>
        <p:nvCxnSpPr>
          <p:cNvPr id="14" name="出自【趣你的PPT】(微信:qunideppt)：最优质的PPT资源库"/>
          <p:cNvCxnSpPr/>
          <p:nvPr/>
        </p:nvCxnSpPr>
        <p:spPr>
          <a:xfrm flipV="1">
            <a:off x="4679137" y="2968010"/>
            <a:ext cx="0" cy="44974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出自【趣你的PPT】(微信:qunideppt)：最优质的PPT资源库"/>
          <p:cNvSpPr/>
          <p:nvPr/>
        </p:nvSpPr>
        <p:spPr>
          <a:xfrm>
            <a:off x="6835928" y="2199925"/>
            <a:ext cx="768085" cy="768085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3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</a:p>
        </p:txBody>
      </p:sp>
      <p:cxnSp>
        <p:nvCxnSpPr>
          <p:cNvPr id="16" name="出自【趣你的PPT】(微信:qunideppt)：最优质的PPT资源库"/>
          <p:cNvCxnSpPr/>
          <p:nvPr/>
        </p:nvCxnSpPr>
        <p:spPr>
          <a:xfrm flipV="1">
            <a:off x="7219970" y="2968010"/>
            <a:ext cx="0" cy="449748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出自【趣你的PPT】(微信:qunideppt)：最优质的PPT资源库"/>
          <p:cNvSpPr/>
          <p:nvPr/>
        </p:nvSpPr>
        <p:spPr>
          <a:xfrm>
            <a:off x="9609109" y="2199925"/>
            <a:ext cx="768085" cy="768085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</a:p>
        </p:txBody>
      </p:sp>
      <p:cxnSp>
        <p:nvCxnSpPr>
          <p:cNvPr id="18" name="出自【趣你的PPT】(微信:qunideppt)：最优质的PPT资源库"/>
          <p:cNvCxnSpPr/>
          <p:nvPr/>
        </p:nvCxnSpPr>
        <p:spPr>
          <a:xfrm flipV="1">
            <a:off x="9993151" y="2968010"/>
            <a:ext cx="0" cy="449748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出自【趣你的PPT】(微信:qunideppt)：最优质的PPT资源库"/>
          <p:cNvSpPr txBox="1"/>
          <p:nvPr/>
        </p:nvSpPr>
        <p:spPr>
          <a:xfrm>
            <a:off x="1807829" y="385384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1115736" y="4175844"/>
            <a:ext cx="198738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4595063" y="385384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3902970" y="4175844"/>
            <a:ext cx="198738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304062" y="385384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6611969" y="4175844"/>
            <a:ext cx="198738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10003014" y="385384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9310921" y="4175844"/>
            <a:ext cx="198738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4432109" y="254000"/>
            <a:ext cx="3327783" cy="584775"/>
            <a:chOff x="421449" y="355600"/>
            <a:chExt cx="3327783" cy="584775"/>
          </a:xfrm>
        </p:grpSpPr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421449" y="355600"/>
              <a:ext cx="3327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rgbClr val="5C622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选题背景与意义</a:t>
              </a:r>
            </a:p>
          </p:txBody>
        </p:sp>
        <p:cxnSp>
          <p:nvCxnSpPr>
            <p:cNvPr id="34" name="出自【趣你的PPT】(微信:qunideppt)：最优质的PPT资源库"/>
            <p:cNvCxnSpPr/>
            <p:nvPr/>
          </p:nvCxnSpPr>
          <p:spPr>
            <a:xfrm>
              <a:off x="675640" y="940375"/>
              <a:ext cx="2799080" cy="0"/>
            </a:xfrm>
            <a:prstGeom prst="line">
              <a:avLst/>
            </a:prstGeom>
            <a:ln w="19050">
              <a:solidFill>
                <a:srgbClr val="5C622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658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41">
      <a:dk1>
        <a:srgbClr val="19242F"/>
      </a:dk1>
      <a:lt1>
        <a:sysClr val="window" lastClr="FFFFFF"/>
      </a:lt1>
      <a:dk2>
        <a:srgbClr val="FFFFFF"/>
      </a:dk2>
      <a:lt2>
        <a:srgbClr val="A9D692"/>
      </a:lt2>
      <a:accent1>
        <a:srgbClr val="5F5F5F"/>
      </a:accent1>
      <a:accent2>
        <a:srgbClr val="A9D692"/>
      </a:accent2>
      <a:accent3>
        <a:srgbClr val="5F5F5F"/>
      </a:accent3>
      <a:accent4>
        <a:srgbClr val="A9D692"/>
      </a:accent4>
      <a:accent5>
        <a:srgbClr val="5F5F5F"/>
      </a:accent5>
      <a:accent6>
        <a:srgbClr val="A9D692"/>
      </a:accent6>
      <a:hlink>
        <a:srgbClr val="F33B48"/>
      </a:hlink>
      <a:folHlink>
        <a:srgbClr val="FFC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2039</Words>
  <Application>Microsoft Office PowerPoint</Application>
  <PresentationFormat>宽屏</PresentationFormat>
  <Paragraphs>301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Helvetica Light</vt:lpstr>
      <vt:lpstr>Lato</vt:lpstr>
      <vt:lpstr>linea-basic-10</vt:lpstr>
      <vt:lpstr>Open Sans</vt:lpstr>
      <vt:lpstr>SF UI Display Thin</vt:lpstr>
      <vt:lpstr>等线</vt:lpstr>
      <vt:lpstr>等线 Light</vt:lpstr>
      <vt:lpstr>楷体</vt:lpstr>
      <vt:lpstr>微软雅黑</vt:lpstr>
      <vt:lpstr>Arial</vt:lpstr>
      <vt:lpstr>Source Sans Pro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egette</dc:creator>
  <cp:lastModifiedBy>chentianping</cp:lastModifiedBy>
  <cp:revision>17</cp:revision>
  <dcterms:created xsi:type="dcterms:W3CDTF">2017-02-07T17:57:57Z</dcterms:created>
  <dcterms:modified xsi:type="dcterms:W3CDTF">2017-03-13T02:39:31Z</dcterms:modified>
</cp:coreProperties>
</file>